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9" r:id="rId2"/>
    <p:sldId id="273" r:id="rId3"/>
    <p:sldId id="280" r:id="rId4"/>
    <p:sldId id="281" r:id="rId5"/>
    <p:sldId id="282" r:id="rId6"/>
    <p:sldId id="283" r:id="rId7"/>
    <p:sldId id="284" r:id="rId8"/>
    <p:sldId id="287" r:id="rId9"/>
    <p:sldId id="285" r:id="rId10"/>
    <p:sldId id="286" r:id="rId11"/>
    <p:sldId id="293" r:id="rId12"/>
    <p:sldId id="288" r:id="rId13"/>
    <p:sldId id="289" r:id="rId14"/>
    <p:sldId id="290" r:id="rId15"/>
    <p:sldId id="291" r:id="rId16"/>
    <p:sldId id="292" r:id="rId17"/>
    <p:sldId id="279" r:id="rId18"/>
  </p:sldIdLst>
  <p:sldSz cx="9144000" cy="6858000" type="screen4x3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w" initials="M" lastIdx="2" clrIdx="0">
    <p:extLst>
      <p:ext uri="{19B8F6BF-5375-455C-9EA6-DF929625EA0E}">
        <p15:presenceInfo xmlns:p15="http://schemas.microsoft.com/office/powerpoint/2012/main" userId="Mew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645"/>
    <a:srgbClr val="FF7E79"/>
    <a:srgbClr val="009051"/>
    <a:srgbClr val="73FDD6"/>
    <a:srgbClr val="8EFA00"/>
    <a:srgbClr val="929000"/>
    <a:srgbClr val="009193"/>
    <a:srgbClr val="407742"/>
    <a:srgbClr val="FFD5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สไตล์สีปานกลาง 2 - เน้น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สไตล์สีปานกลาง 2 - เน้น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สไตล์สีปานกลาง 2 - เน้น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สไตล์สีปานกลาง 2 - เน้น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สไตล์สีปานกลาง 3 - เน้น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สไตล์ธีม 2 - เน้น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สไตล์ธีม 2 - เน้น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38" autoAdjust="0"/>
    <p:restoredTop sz="95356" autoAdjust="0"/>
  </p:normalViewPr>
  <p:slideViewPr>
    <p:cSldViewPr>
      <p:cViewPr varScale="1">
        <p:scale>
          <a:sx n="106" d="100"/>
          <a:sy n="106" d="100"/>
        </p:scale>
        <p:origin x="145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h-TH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</a:t>
            </a:r>
            <a:r>
              <a:rPr lang="th-TH" sz="2400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ฟ</a:t>
            </a:r>
            <a:r>
              <a:rPr lang="th-TH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แสดงผลการทดลองวัดอุณหภูมิ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th-TH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การฟแสดงผลการทดลองวัดอุณหภูมิ</c:v>
                </c:pt>
              </c:strCache>
            </c:strRef>
          </c:tx>
          <c:spPr>
            <a:ln w="47625" cap="rnd">
              <a:solidFill>
                <a:schemeClr val="accent3">
                  <a:lumMod val="50000"/>
                </a:schemeClr>
              </a:solidFill>
              <a:round/>
            </a:ln>
            <a:effectLst>
              <a:outerShdw dist="25400" dir="2700000" algn="tl" rotWithShape="0">
                <a:schemeClr val="accent6"/>
              </a:outerShdw>
            </a:effectLst>
          </c:spPr>
          <c:marker>
            <c:symbol val="circle"/>
            <c:size val="6"/>
            <c:spPr>
              <a:solidFill>
                <a:schemeClr val="accent6"/>
              </a:solidFill>
              <a:ln w="22225">
                <a:solidFill>
                  <a:schemeClr val="lt1"/>
                </a:solidFill>
                <a:round/>
              </a:ln>
              <a:effectLst/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Sheet1!$B$2:$B$11</c:f>
              <c:numCache>
                <c:formatCode>General</c:formatCode>
                <c:ptCount val="10"/>
                <c:pt idx="0">
                  <c:v>28.78</c:v>
                </c:pt>
                <c:pt idx="1">
                  <c:v>28.7</c:v>
                </c:pt>
                <c:pt idx="2">
                  <c:v>28.6</c:v>
                </c:pt>
                <c:pt idx="3">
                  <c:v>28.58</c:v>
                </c:pt>
                <c:pt idx="4">
                  <c:v>28.58</c:v>
                </c:pt>
                <c:pt idx="5">
                  <c:v>28.6</c:v>
                </c:pt>
                <c:pt idx="6">
                  <c:v>28.56</c:v>
                </c:pt>
                <c:pt idx="7">
                  <c:v>28.5</c:v>
                </c:pt>
                <c:pt idx="8">
                  <c:v>28.46</c:v>
                </c:pt>
                <c:pt idx="9">
                  <c:v>28.36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944-CC40-BB11-DDF4FA91F9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30506159"/>
        <c:axId val="1181572191"/>
      </c:scatterChart>
      <c:valAx>
        <c:axId val="123050615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2">
                  <a:lumMod val="50000"/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th-TH" sz="1800" dirty="0"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เวลา </a:t>
                </a:r>
                <a:r>
                  <a:rPr lang="en-US" sz="1800" dirty="0"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(</a:t>
                </a:r>
                <a:r>
                  <a:rPr lang="th-TH" sz="1800" dirty="0"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นาที</a:t>
                </a:r>
                <a:r>
                  <a:rPr lang="en-US" sz="1800" dirty="0"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)</a:t>
                </a:r>
                <a:endParaRPr lang="th-TH" sz="1800" dirty="0">
                  <a:latin typeface="TH Sarabun New" panose="020B0500040200020003" pitchFamily="34" charset="-34"/>
                  <a:cs typeface="TH Sarabun New" panose="020B0500040200020003" pitchFamily="34" charset="-34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th-TH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2">
                <a:lumMod val="50000"/>
                <a:alpha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spc="100" baseline="0">
                <a:solidFill>
                  <a:schemeClr val="lt1"/>
                </a:solidFill>
                <a:latin typeface="TH Sarabun New" panose="020B0500040200020003" pitchFamily="34" charset="-34"/>
                <a:ea typeface="+mn-ea"/>
                <a:cs typeface="TH Sarabun New" panose="020B0500040200020003" pitchFamily="34" charset="-34"/>
              </a:defRPr>
            </a:pPr>
            <a:endParaRPr lang="th-TH"/>
          </a:p>
        </c:txPr>
        <c:crossAx val="1181572191"/>
        <c:crosses val="autoZero"/>
        <c:crossBetween val="midCat"/>
      </c:valAx>
      <c:valAx>
        <c:axId val="11815721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lumMod val="50000"/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th-TH" sz="1800" dirty="0"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ค่าอุณหภูมิเฉลี่ย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th-TH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lt1"/>
                </a:solidFill>
                <a:latin typeface="TH Sarabun New" panose="020B0500040200020003" pitchFamily="34" charset="-34"/>
                <a:ea typeface="+mn-ea"/>
                <a:cs typeface="TH Sarabun New" panose="020B0500040200020003" pitchFamily="34" charset="-34"/>
              </a:defRPr>
            </a:pPr>
            <a:endParaRPr lang="th-TH"/>
          </a:p>
        </c:txPr>
        <c:crossAx val="1230506159"/>
        <c:crosses val="autoZero"/>
        <c:crossBetween val="midCat"/>
      </c:valAx>
      <c:spPr>
        <a:noFill/>
        <a:ln>
          <a:solidFill>
            <a:schemeClr val="bg2">
              <a:lumMod val="50000"/>
              <a:alpha val="25000"/>
            </a:schemeClr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7E79">
        <a:alpha val="81176"/>
      </a:srgbClr>
    </a:solidFill>
    <a:ln w="9525" cap="flat" cmpd="sng" algn="ctr">
      <a:gradFill flip="none" rotWithShape="1">
        <a:gsLst>
          <a:gs pos="0">
            <a:srgbClr val="FF7E79"/>
          </a:gs>
          <a:gs pos="35000">
            <a:schemeClr val="accent2">
              <a:lumMod val="0"/>
              <a:lumOff val="100000"/>
            </a:schemeClr>
          </a:gs>
          <a:gs pos="100000">
            <a:schemeClr val="accent2">
              <a:lumMod val="100000"/>
            </a:schemeClr>
          </a:gs>
        </a:gsLst>
        <a:path path="circle">
          <a:fillToRect l="50000" t="-80000" r="50000" b="180000"/>
        </a:path>
        <a:tileRect/>
      </a:gradFill>
      <a:round/>
    </a:ln>
    <a:effectLst/>
  </c:spPr>
  <c:txPr>
    <a:bodyPr/>
    <a:lstStyle/>
    <a:p>
      <a:pPr>
        <a:defRPr/>
      </a:pPr>
      <a:endParaRPr lang="th-TH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47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>
            <a:alpha val="25000"/>
          </a:schemeClr>
        </a:solidFill>
        <a:round/>
      </a:ln>
    </cs:spPr>
    <cs:defRPr sz="1197" b="0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gradFill>
          <a:gsLst>
            <a:gs pos="79000">
              <a:schemeClr val="phClr"/>
            </a:gs>
            <a:gs pos="0">
              <a:schemeClr val="lt1">
                <a:alpha val="6000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C3F8AF-60D6-7945-92F6-7D9C58F04E55}" type="doc">
      <dgm:prSet loTypeId="urn:microsoft.com/office/officeart/2005/8/layout/chevron2" loCatId="" qsTypeId="urn:microsoft.com/office/officeart/2005/8/quickstyle/3d2" qsCatId="3D" csTypeId="urn:microsoft.com/office/officeart/2005/8/colors/colorful2" csCatId="colorful" phldr="1"/>
      <dgm:spPr/>
      <dgm:t>
        <a:bodyPr/>
        <a:lstStyle/>
        <a:p>
          <a:endParaRPr lang="th-TH"/>
        </a:p>
      </dgm:t>
    </dgm:pt>
    <dgm:pt modelId="{45556AFA-66FC-A544-9A44-9FD0158E885E}">
      <dgm:prSet phldrT="[ข้อความ]" custT="1"/>
      <dgm:spPr/>
      <dgm:t>
        <a:bodyPr/>
        <a:lstStyle/>
        <a:p>
          <a:r>
            <a:rPr lang="th-TH" sz="3000" b="1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เก็บข้อมูลที่ได้จากระบบฮาร์ดแวร์และเว็บแอ</a:t>
          </a:r>
          <a:r>
            <a:rPr lang="th-TH" sz="3000" b="1" dirty="0" err="1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ป</a:t>
          </a:r>
          <a:r>
            <a:rPr lang="th-TH" sz="3000" b="1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พลิ</a:t>
          </a:r>
          <a:r>
            <a:rPr lang="th-TH" sz="3000" b="1" dirty="0" err="1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เค</a:t>
          </a:r>
          <a:r>
            <a:rPr lang="th-TH" sz="3000" b="1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ชัน</a:t>
          </a:r>
        </a:p>
      </dgm:t>
    </dgm:pt>
    <dgm:pt modelId="{73489618-BB1C-6D4A-9ABA-B475E60D5006}" type="parTrans" cxnId="{E93624B0-2E65-7043-B575-2E8FB5CEB3DB}">
      <dgm:prSet/>
      <dgm:spPr/>
      <dgm:t>
        <a:bodyPr/>
        <a:lstStyle/>
        <a:p>
          <a:endParaRPr lang="th-TH"/>
        </a:p>
      </dgm:t>
    </dgm:pt>
    <dgm:pt modelId="{33988848-CA3A-8149-9051-4A2C45F5384F}" type="sibTrans" cxnId="{E93624B0-2E65-7043-B575-2E8FB5CEB3DB}">
      <dgm:prSet/>
      <dgm:spPr/>
      <dgm:t>
        <a:bodyPr/>
        <a:lstStyle/>
        <a:p>
          <a:endParaRPr lang="th-TH"/>
        </a:p>
      </dgm:t>
    </dgm:pt>
    <dgm:pt modelId="{4714FA88-0D6A-524E-9F4B-E7BDB3C0CDE9}">
      <dgm:prSet phldrT="[ข้อความ]" custT="1"/>
      <dgm:spPr/>
      <dgm:t>
        <a:bodyPr/>
        <a:lstStyle/>
        <a:p>
          <a:r>
            <a: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rPr>
            <a:t>Console</a:t>
          </a:r>
          <a:endParaRPr lang="th-TH" sz="2300" b="1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gm:t>
    </dgm:pt>
    <dgm:pt modelId="{A02520C2-0086-C84E-827B-7EABB40B4302}" type="parTrans" cxnId="{13A4C5DF-A253-9641-B3BF-56B70DEC0181}">
      <dgm:prSet/>
      <dgm:spPr/>
      <dgm:t>
        <a:bodyPr/>
        <a:lstStyle/>
        <a:p>
          <a:endParaRPr lang="th-TH"/>
        </a:p>
      </dgm:t>
    </dgm:pt>
    <dgm:pt modelId="{D2796233-52F7-0A4F-AB44-6E3C26FBB9A7}" type="sibTrans" cxnId="{13A4C5DF-A253-9641-B3BF-56B70DEC0181}">
      <dgm:prSet/>
      <dgm:spPr/>
      <dgm:t>
        <a:bodyPr/>
        <a:lstStyle/>
        <a:p>
          <a:endParaRPr lang="th-TH"/>
        </a:p>
      </dgm:t>
    </dgm:pt>
    <dgm:pt modelId="{5413726F-51C4-A646-B94C-70F4F4F0B4E6}">
      <dgm:prSet phldrT="[ข้อความ]" phldr="1"/>
      <dgm:spPr/>
      <dgm:t>
        <a:bodyPr/>
        <a:lstStyle/>
        <a:p>
          <a:endParaRPr lang="th-TH" dirty="0"/>
        </a:p>
      </dgm:t>
    </dgm:pt>
    <dgm:pt modelId="{C80A50B3-2359-8149-8334-F5D9420E65C0}" type="parTrans" cxnId="{F1BC9668-FB5E-5D49-8791-21FC38476625}">
      <dgm:prSet/>
      <dgm:spPr/>
      <dgm:t>
        <a:bodyPr/>
        <a:lstStyle/>
        <a:p>
          <a:endParaRPr lang="th-TH"/>
        </a:p>
      </dgm:t>
    </dgm:pt>
    <dgm:pt modelId="{983BF630-D27F-7E4B-A41B-F23A24843CAF}" type="sibTrans" cxnId="{F1BC9668-FB5E-5D49-8791-21FC38476625}">
      <dgm:prSet/>
      <dgm:spPr/>
      <dgm:t>
        <a:bodyPr/>
        <a:lstStyle/>
        <a:p>
          <a:endParaRPr lang="th-TH"/>
        </a:p>
      </dgm:t>
    </dgm:pt>
    <dgm:pt modelId="{0EE8151D-4FC6-1E45-A4F2-759C3023BE9D}">
      <dgm:prSet phldrT="[ข้อความ]" custT="1"/>
      <dgm:spPr/>
      <dgm:t>
        <a:bodyPr/>
        <a:lstStyle/>
        <a:p>
          <a:r>
            <a:rPr lang="en-US" sz="2900" b="1" dirty="0">
              <a:latin typeface="TH Sarabun New" panose="020B0500040200020003" pitchFamily="34" charset="-34"/>
              <a:cs typeface="TH Sarabun New" panose="020B0500040200020003" pitchFamily="34" charset="-34"/>
            </a:rPr>
            <a:t>Web Page</a:t>
          </a:r>
          <a:endParaRPr lang="th-TH" sz="2900" b="1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gm:t>
    </dgm:pt>
    <dgm:pt modelId="{48B24044-F214-314F-83B2-7D492A72B6C2}" type="parTrans" cxnId="{2A18F5A0-55B0-8B4C-AF0E-2A0D366E4B92}">
      <dgm:prSet/>
      <dgm:spPr/>
      <dgm:t>
        <a:bodyPr/>
        <a:lstStyle/>
        <a:p>
          <a:endParaRPr lang="th-TH"/>
        </a:p>
      </dgm:t>
    </dgm:pt>
    <dgm:pt modelId="{DECEA36D-BB50-6A42-9F8C-58620F7FDF2C}" type="sibTrans" cxnId="{2A18F5A0-55B0-8B4C-AF0E-2A0D366E4B92}">
      <dgm:prSet/>
      <dgm:spPr/>
      <dgm:t>
        <a:bodyPr/>
        <a:lstStyle/>
        <a:p>
          <a:endParaRPr lang="th-TH"/>
        </a:p>
      </dgm:t>
    </dgm:pt>
    <dgm:pt modelId="{BE910EC7-15B0-464F-9369-FAFAA5BAB2C3}">
      <dgm:prSet phldrT="[ข้อความ]" custT="1"/>
      <dgm:spPr/>
      <dgm:t>
        <a:bodyPr/>
        <a:lstStyle/>
        <a:p>
          <a:r>
            <a:rPr lang="th-TH" sz="3000" b="1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นำข้อมูลที่ได้จาก </a:t>
          </a:r>
          <a:r>
            <a:rPr lang="en-US" sz="3000" b="1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console </a:t>
          </a:r>
          <a:r>
            <a:rPr lang="th-TH" sz="3000" b="1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แสดงบนหน้าเว็บ</a:t>
          </a:r>
        </a:p>
      </dgm:t>
    </dgm:pt>
    <dgm:pt modelId="{A19D963A-6824-9140-A9DD-ED9FEFBF81D1}" type="parTrans" cxnId="{B43F07D5-EA41-BB48-9E5A-B1B2F66A990B}">
      <dgm:prSet/>
      <dgm:spPr/>
      <dgm:t>
        <a:bodyPr/>
        <a:lstStyle/>
        <a:p>
          <a:endParaRPr lang="th-TH"/>
        </a:p>
      </dgm:t>
    </dgm:pt>
    <dgm:pt modelId="{DD86905A-5ED8-1247-9EF5-BAFDC22CD876}" type="sibTrans" cxnId="{B43F07D5-EA41-BB48-9E5A-B1B2F66A990B}">
      <dgm:prSet/>
      <dgm:spPr/>
      <dgm:t>
        <a:bodyPr/>
        <a:lstStyle/>
        <a:p>
          <a:endParaRPr lang="th-TH"/>
        </a:p>
      </dgm:t>
    </dgm:pt>
    <dgm:pt modelId="{09FFA895-39D0-394B-A34D-2ACD63C29453}">
      <dgm:prSet phldrT="[ข้อความ]" custT="1"/>
      <dgm:spPr/>
      <dgm:t>
        <a:bodyPr/>
        <a:lstStyle/>
        <a:p>
          <a:r>
            <a:rPr lang="en-US" sz="3200" b="1" dirty="0">
              <a:latin typeface="TH Sarabun New" panose="020B0500040200020003" pitchFamily="34" charset="-34"/>
              <a:cs typeface="TH Sarabun New" panose="020B0500040200020003" pitchFamily="34" charset="-34"/>
            </a:rPr>
            <a:t>Firebase</a:t>
          </a:r>
          <a:endParaRPr lang="th-TH" sz="2300" b="1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gm:t>
    </dgm:pt>
    <dgm:pt modelId="{79FCFA3A-01BA-314C-9C73-AC17C63D9D9D}" type="sibTrans" cxnId="{20805CB7-49B5-E241-A1F5-5CA326543B0C}">
      <dgm:prSet/>
      <dgm:spPr/>
      <dgm:t>
        <a:bodyPr/>
        <a:lstStyle/>
        <a:p>
          <a:endParaRPr lang="th-TH"/>
        </a:p>
      </dgm:t>
    </dgm:pt>
    <dgm:pt modelId="{46C8C56E-BEA7-C346-95B8-E96696DE9810}" type="parTrans" cxnId="{20805CB7-49B5-E241-A1F5-5CA326543B0C}">
      <dgm:prSet/>
      <dgm:spPr/>
      <dgm:t>
        <a:bodyPr/>
        <a:lstStyle/>
        <a:p>
          <a:endParaRPr lang="th-TH"/>
        </a:p>
      </dgm:t>
    </dgm:pt>
    <dgm:pt modelId="{7DBC74A8-36E4-4645-8051-CF3677FA45BC}" type="pres">
      <dgm:prSet presAssocID="{3DC3F8AF-60D6-7945-92F6-7D9C58F04E55}" presName="linearFlow" presStyleCnt="0">
        <dgm:presLayoutVars>
          <dgm:dir/>
          <dgm:animLvl val="lvl"/>
          <dgm:resizeHandles val="exact"/>
        </dgm:presLayoutVars>
      </dgm:prSet>
      <dgm:spPr/>
    </dgm:pt>
    <dgm:pt modelId="{EDA73E1B-4768-8747-BE9A-79FCA5B09138}" type="pres">
      <dgm:prSet presAssocID="{09FFA895-39D0-394B-A34D-2ACD63C29453}" presName="composite" presStyleCnt="0"/>
      <dgm:spPr/>
    </dgm:pt>
    <dgm:pt modelId="{53917155-F523-4E4A-A4C3-9C8E2B53B63A}" type="pres">
      <dgm:prSet presAssocID="{09FFA895-39D0-394B-A34D-2ACD63C29453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0F6DE01C-8F10-3D4A-BF50-4B3D2F95BA75}" type="pres">
      <dgm:prSet presAssocID="{09FFA895-39D0-394B-A34D-2ACD63C29453}" presName="descendantText" presStyleLbl="alignAcc1" presStyleIdx="0" presStyleCnt="3">
        <dgm:presLayoutVars>
          <dgm:bulletEnabled val="1"/>
        </dgm:presLayoutVars>
      </dgm:prSet>
      <dgm:spPr/>
    </dgm:pt>
    <dgm:pt modelId="{FC182364-E510-CF4B-BE1A-7F01B9D0BB3E}" type="pres">
      <dgm:prSet presAssocID="{79FCFA3A-01BA-314C-9C73-AC17C63D9D9D}" presName="sp" presStyleCnt="0"/>
      <dgm:spPr/>
    </dgm:pt>
    <dgm:pt modelId="{97270A7B-2DAD-2F4E-9A69-FAE3E9363313}" type="pres">
      <dgm:prSet presAssocID="{4714FA88-0D6A-524E-9F4B-E7BDB3C0CDE9}" presName="composite" presStyleCnt="0"/>
      <dgm:spPr/>
    </dgm:pt>
    <dgm:pt modelId="{E58E39F5-F6BE-E443-8549-4F948F6879D6}" type="pres">
      <dgm:prSet presAssocID="{4714FA88-0D6A-524E-9F4B-E7BDB3C0CDE9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94C86ADC-461C-144D-8102-CDEE46411376}" type="pres">
      <dgm:prSet presAssocID="{4714FA88-0D6A-524E-9F4B-E7BDB3C0CDE9}" presName="descendantText" presStyleLbl="alignAcc1" presStyleIdx="1" presStyleCnt="3">
        <dgm:presLayoutVars>
          <dgm:bulletEnabled val="1"/>
        </dgm:presLayoutVars>
      </dgm:prSet>
      <dgm:spPr/>
    </dgm:pt>
    <dgm:pt modelId="{A83A413B-B402-0342-A432-30E4C2DAE2EA}" type="pres">
      <dgm:prSet presAssocID="{D2796233-52F7-0A4F-AB44-6E3C26FBB9A7}" presName="sp" presStyleCnt="0"/>
      <dgm:spPr/>
    </dgm:pt>
    <dgm:pt modelId="{CAF99A78-BA1C-2845-A978-98C01C2B82EB}" type="pres">
      <dgm:prSet presAssocID="{0EE8151D-4FC6-1E45-A4F2-759C3023BE9D}" presName="composite" presStyleCnt="0"/>
      <dgm:spPr/>
    </dgm:pt>
    <dgm:pt modelId="{79D06DE8-A1D5-EC4D-A85A-7BA9E32EC1E2}" type="pres">
      <dgm:prSet presAssocID="{0EE8151D-4FC6-1E45-A4F2-759C3023BE9D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0154E56C-430D-484C-9753-3DED20DEB3F7}" type="pres">
      <dgm:prSet presAssocID="{0EE8151D-4FC6-1E45-A4F2-759C3023BE9D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5AD57E0F-2DDC-6F4E-BE66-7418769FF014}" type="presOf" srcId="{4714FA88-0D6A-524E-9F4B-E7BDB3C0CDE9}" destId="{E58E39F5-F6BE-E443-8549-4F948F6879D6}" srcOrd="0" destOrd="0" presId="urn:microsoft.com/office/officeart/2005/8/layout/chevron2"/>
    <dgm:cxn modelId="{DAE17416-607A-504A-906C-D145F71E93A2}" type="presOf" srcId="{3DC3F8AF-60D6-7945-92F6-7D9C58F04E55}" destId="{7DBC74A8-36E4-4645-8051-CF3677FA45BC}" srcOrd="0" destOrd="0" presId="urn:microsoft.com/office/officeart/2005/8/layout/chevron2"/>
    <dgm:cxn modelId="{A763C626-84B5-924A-9997-6E5FF47DA8FB}" type="presOf" srcId="{45556AFA-66FC-A544-9A44-9FD0158E885E}" destId="{0F6DE01C-8F10-3D4A-BF50-4B3D2F95BA75}" srcOrd="0" destOrd="0" presId="urn:microsoft.com/office/officeart/2005/8/layout/chevron2"/>
    <dgm:cxn modelId="{F1BC9668-FB5E-5D49-8791-21FC38476625}" srcId="{4714FA88-0D6A-524E-9F4B-E7BDB3C0CDE9}" destId="{5413726F-51C4-A646-B94C-70F4F4F0B4E6}" srcOrd="0" destOrd="0" parTransId="{C80A50B3-2359-8149-8334-F5D9420E65C0}" sibTransId="{983BF630-D27F-7E4B-A41B-F23A24843CAF}"/>
    <dgm:cxn modelId="{931EA398-1AB3-B642-8907-BB62BEB32ADC}" type="presOf" srcId="{09FFA895-39D0-394B-A34D-2ACD63C29453}" destId="{53917155-F523-4E4A-A4C3-9C8E2B53B63A}" srcOrd="0" destOrd="0" presId="urn:microsoft.com/office/officeart/2005/8/layout/chevron2"/>
    <dgm:cxn modelId="{2A18F5A0-55B0-8B4C-AF0E-2A0D366E4B92}" srcId="{3DC3F8AF-60D6-7945-92F6-7D9C58F04E55}" destId="{0EE8151D-4FC6-1E45-A4F2-759C3023BE9D}" srcOrd="2" destOrd="0" parTransId="{48B24044-F214-314F-83B2-7D492A72B6C2}" sibTransId="{DECEA36D-BB50-6A42-9F8C-58620F7FDF2C}"/>
    <dgm:cxn modelId="{E93624B0-2E65-7043-B575-2E8FB5CEB3DB}" srcId="{09FFA895-39D0-394B-A34D-2ACD63C29453}" destId="{45556AFA-66FC-A544-9A44-9FD0158E885E}" srcOrd="0" destOrd="0" parTransId="{73489618-BB1C-6D4A-9ABA-B475E60D5006}" sibTransId="{33988848-CA3A-8149-9051-4A2C45F5384F}"/>
    <dgm:cxn modelId="{20805CB7-49B5-E241-A1F5-5CA326543B0C}" srcId="{3DC3F8AF-60D6-7945-92F6-7D9C58F04E55}" destId="{09FFA895-39D0-394B-A34D-2ACD63C29453}" srcOrd="0" destOrd="0" parTransId="{46C8C56E-BEA7-C346-95B8-E96696DE9810}" sibTransId="{79FCFA3A-01BA-314C-9C73-AC17C63D9D9D}"/>
    <dgm:cxn modelId="{B0E7D5C9-7A46-B142-9196-7997DA489358}" type="presOf" srcId="{BE910EC7-15B0-464F-9369-FAFAA5BAB2C3}" destId="{0154E56C-430D-484C-9753-3DED20DEB3F7}" srcOrd="0" destOrd="0" presId="urn:microsoft.com/office/officeart/2005/8/layout/chevron2"/>
    <dgm:cxn modelId="{B43F07D5-EA41-BB48-9E5A-B1B2F66A990B}" srcId="{0EE8151D-4FC6-1E45-A4F2-759C3023BE9D}" destId="{BE910EC7-15B0-464F-9369-FAFAA5BAB2C3}" srcOrd="0" destOrd="0" parTransId="{A19D963A-6824-9140-A9DD-ED9FEFBF81D1}" sibTransId="{DD86905A-5ED8-1247-9EF5-BAFDC22CD876}"/>
    <dgm:cxn modelId="{13A4C5DF-A253-9641-B3BF-56B70DEC0181}" srcId="{3DC3F8AF-60D6-7945-92F6-7D9C58F04E55}" destId="{4714FA88-0D6A-524E-9F4B-E7BDB3C0CDE9}" srcOrd="1" destOrd="0" parTransId="{A02520C2-0086-C84E-827B-7EABB40B4302}" sibTransId="{D2796233-52F7-0A4F-AB44-6E3C26FBB9A7}"/>
    <dgm:cxn modelId="{5254FEE8-DF77-C741-A13D-2B434555B65D}" type="presOf" srcId="{5413726F-51C4-A646-B94C-70F4F4F0B4E6}" destId="{94C86ADC-461C-144D-8102-CDEE46411376}" srcOrd="0" destOrd="0" presId="urn:microsoft.com/office/officeart/2005/8/layout/chevron2"/>
    <dgm:cxn modelId="{FFDDF2F7-9E59-BF48-B625-583C0E1C19E3}" type="presOf" srcId="{0EE8151D-4FC6-1E45-A4F2-759C3023BE9D}" destId="{79D06DE8-A1D5-EC4D-A85A-7BA9E32EC1E2}" srcOrd="0" destOrd="0" presId="urn:microsoft.com/office/officeart/2005/8/layout/chevron2"/>
    <dgm:cxn modelId="{6612EA9C-8B05-6247-A887-D238D8C75C09}" type="presParOf" srcId="{7DBC74A8-36E4-4645-8051-CF3677FA45BC}" destId="{EDA73E1B-4768-8747-BE9A-79FCA5B09138}" srcOrd="0" destOrd="0" presId="urn:microsoft.com/office/officeart/2005/8/layout/chevron2"/>
    <dgm:cxn modelId="{99CF775E-E527-6447-A0B9-08AA84BDB7EE}" type="presParOf" srcId="{EDA73E1B-4768-8747-BE9A-79FCA5B09138}" destId="{53917155-F523-4E4A-A4C3-9C8E2B53B63A}" srcOrd="0" destOrd="0" presId="urn:microsoft.com/office/officeart/2005/8/layout/chevron2"/>
    <dgm:cxn modelId="{A044983F-2E1D-7740-9462-639E8E18A844}" type="presParOf" srcId="{EDA73E1B-4768-8747-BE9A-79FCA5B09138}" destId="{0F6DE01C-8F10-3D4A-BF50-4B3D2F95BA75}" srcOrd="1" destOrd="0" presId="urn:microsoft.com/office/officeart/2005/8/layout/chevron2"/>
    <dgm:cxn modelId="{FFE12FFF-80AC-E047-8AA1-4C6DB12859C2}" type="presParOf" srcId="{7DBC74A8-36E4-4645-8051-CF3677FA45BC}" destId="{FC182364-E510-CF4B-BE1A-7F01B9D0BB3E}" srcOrd="1" destOrd="0" presId="urn:microsoft.com/office/officeart/2005/8/layout/chevron2"/>
    <dgm:cxn modelId="{52B1A3ED-C366-0E44-91F5-424902948840}" type="presParOf" srcId="{7DBC74A8-36E4-4645-8051-CF3677FA45BC}" destId="{97270A7B-2DAD-2F4E-9A69-FAE3E9363313}" srcOrd="2" destOrd="0" presId="urn:microsoft.com/office/officeart/2005/8/layout/chevron2"/>
    <dgm:cxn modelId="{0E4DEA2F-1A2A-1B4B-8A54-5F6FD660F0A0}" type="presParOf" srcId="{97270A7B-2DAD-2F4E-9A69-FAE3E9363313}" destId="{E58E39F5-F6BE-E443-8549-4F948F6879D6}" srcOrd="0" destOrd="0" presId="urn:microsoft.com/office/officeart/2005/8/layout/chevron2"/>
    <dgm:cxn modelId="{65104E67-E2EC-C94B-9AE7-7E633E102D98}" type="presParOf" srcId="{97270A7B-2DAD-2F4E-9A69-FAE3E9363313}" destId="{94C86ADC-461C-144D-8102-CDEE46411376}" srcOrd="1" destOrd="0" presId="urn:microsoft.com/office/officeart/2005/8/layout/chevron2"/>
    <dgm:cxn modelId="{123172C7-E51C-834C-94F4-88C94FDFFAA2}" type="presParOf" srcId="{7DBC74A8-36E4-4645-8051-CF3677FA45BC}" destId="{A83A413B-B402-0342-A432-30E4C2DAE2EA}" srcOrd="3" destOrd="0" presId="urn:microsoft.com/office/officeart/2005/8/layout/chevron2"/>
    <dgm:cxn modelId="{89D1B503-666C-344F-9219-D490B57591B7}" type="presParOf" srcId="{7DBC74A8-36E4-4645-8051-CF3677FA45BC}" destId="{CAF99A78-BA1C-2845-A978-98C01C2B82EB}" srcOrd="4" destOrd="0" presId="urn:microsoft.com/office/officeart/2005/8/layout/chevron2"/>
    <dgm:cxn modelId="{5DECDA8F-ED83-0F4E-83A6-8DD3CAF6159A}" type="presParOf" srcId="{CAF99A78-BA1C-2845-A978-98C01C2B82EB}" destId="{79D06DE8-A1D5-EC4D-A85A-7BA9E32EC1E2}" srcOrd="0" destOrd="0" presId="urn:microsoft.com/office/officeart/2005/8/layout/chevron2"/>
    <dgm:cxn modelId="{7D6D75F2-2583-5945-A7A4-91BAE22162EC}" type="presParOf" srcId="{CAF99A78-BA1C-2845-A978-98C01C2B82EB}" destId="{0154E56C-430D-484C-9753-3DED20DEB3F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17155-F523-4E4A-A4C3-9C8E2B53B63A}">
      <dsp:nvSpPr>
        <dsp:cNvPr id="0" name=""/>
        <dsp:cNvSpPr/>
      </dsp:nvSpPr>
      <dsp:spPr>
        <a:xfrm rot="5400000">
          <a:off x="-262685" y="267037"/>
          <a:ext cx="1751237" cy="1225866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Firebase</a:t>
          </a:r>
          <a:endParaRPr lang="th-TH" sz="2300" b="1" kern="1200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sp:txBody>
      <dsp:txXfrm rot="-5400000">
        <a:off x="1" y="617284"/>
        <a:ext cx="1225866" cy="525371"/>
      </dsp:txXfrm>
    </dsp:sp>
    <dsp:sp modelId="{0F6DE01C-8F10-3D4A-BF50-4B3D2F95BA75}">
      <dsp:nvSpPr>
        <dsp:cNvPr id="0" name=""/>
        <dsp:cNvSpPr/>
      </dsp:nvSpPr>
      <dsp:spPr>
        <a:xfrm rot="5400000">
          <a:off x="3751893" y="-2521675"/>
          <a:ext cx="1138903" cy="61909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h-TH" sz="3000" b="1" kern="1200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เก็บข้อมูลที่ได้จากระบบฮาร์ดแวร์และเว็บแอ</a:t>
          </a:r>
          <a:r>
            <a:rPr lang="th-TH" sz="3000" b="1" kern="1200" dirty="0" err="1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ป</a:t>
          </a:r>
          <a:r>
            <a:rPr lang="th-TH" sz="3000" b="1" kern="1200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พลิ</a:t>
          </a:r>
          <a:r>
            <a:rPr lang="th-TH" sz="3000" b="1" kern="1200" dirty="0" err="1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เค</a:t>
          </a:r>
          <a:r>
            <a:rPr lang="th-TH" sz="3000" b="1" kern="1200" dirty="0">
              <a:solidFill>
                <a:srgbClr val="BA3835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ชัน</a:t>
          </a:r>
        </a:p>
      </dsp:txBody>
      <dsp:txXfrm rot="-5400000">
        <a:off x="1225867" y="59948"/>
        <a:ext cx="6135360" cy="1027709"/>
      </dsp:txXfrm>
    </dsp:sp>
    <dsp:sp modelId="{E58E39F5-F6BE-E443-8549-4F948F6879D6}">
      <dsp:nvSpPr>
        <dsp:cNvPr id="0" name=""/>
        <dsp:cNvSpPr/>
      </dsp:nvSpPr>
      <dsp:spPr>
        <a:xfrm rot="5400000">
          <a:off x="-262685" y="1825953"/>
          <a:ext cx="1751237" cy="1225866"/>
        </a:xfrm>
        <a:prstGeom prst="chevron">
          <a:avLst/>
        </a:prstGeom>
        <a:gradFill rotWithShape="0">
          <a:gsLst>
            <a:gs pos="0">
              <a:schemeClr val="accent2">
                <a:hueOff val="2340759"/>
                <a:satOff val="-2919"/>
                <a:lumOff val="686"/>
                <a:alphaOff val="0"/>
                <a:shade val="51000"/>
                <a:satMod val="130000"/>
              </a:schemeClr>
            </a:gs>
            <a:gs pos="80000">
              <a:schemeClr val="accent2">
                <a:hueOff val="2340759"/>
                <a:satOff val="-2919"/>
                <a:lumOff val="686"/>
                <a:alphaOff val="0"/>
                <a:shade val="93000"/>
                <a:satMod val="130000"/>
              </a:schemeClr>
            </a:gs>
            <a:gs pos="100000">
              <a:schemeClr val="accent2">
                <a:hueOff val="2340759"/>
                <a:satOff val="-2919"/>
                <a:lumOff val="68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Console</a:t>
          </a:r>
          <a:endParaRPr lang="th-TH" sz="2300" b="1" kern="1200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sp:txBody>
      <dsp:txXfrm rot="-5400000">
        <a:off x="1" y="2176200"/>
        <a:ext cx="1225866" cy="525371"/>
      </dsp:txXfrm>
    </dsp:sp>
    <dsp:sp modelId="{94C86ADC-461C-144D-8102-CDEE46411376}">
      <dsp:nvSpPr>
        <dsp:cNvPr id="0" name=""/>
        <dsp:cNvSpPr/>
      </dsp:nvSpPr>
      <dsp:spPr>
        <a:xfrm rot="5400000">
          <a:off x="3752192" y="-963058"/>
          <a:ext cx="1138304" cy="61909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2340759"/>
              <a:satOff val="-2919"/>
              <a:lumOff val="68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2496" tIns="36830" rIns="36830" bIns="36830" numCol="1" spcCol="1270" anchor="ctr" anchorCtr="0">
          <a:noAutofit/>
        </a:bodyPr>
        <a:lstStyle/>
        <a:p>
          <a:pPr marL="285750" lvl="1" indent="-285750" algn="l" defTabSz="2578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th-TH" sz="5800" kern="1200" dirty="0"/>
        </a:p>
      </dsp:txBody>
      <dsp:txXfrm rot="-5400000">
        <a:off x="1225866" y="1618835"/>
        <a:ext cx="6135390" cy="1027170"/>
      </dsp:txXfrm>
    </dsp:sp>
    <dsp:sp modelId="{79D06DE8-A1D5-EC4D-A85A-7BA9E32EC1E2}">
      <dsp:nvSpPr>
        <dsp:cNvPr id="0" name=""/>
        <dsp:cNvSpPr/>
      </dsp:nvSpPr>
      <dsp:spPr>
        <a:xfrm rot="5400000">
          <a:off x="-262685" y="3384869"/>
          <a:ext cx="1751237" cy="1225866"/>
        </a:xfrm>
        <a:prstGeom prst="chevron">
          <a:avLst/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shade val="51000"/>
                <a:satMod val="130000"/>
              </a:schemeClr>
            </a:gs>
            <a:gs pos="80000">
              <a:schemeClr val="accent2">
                <a:hueOff val="4681519"/>
                <a:satOff val="-5839"/>
                <a:lumOff val="1373"/>
                <a:alphaOff val="0"/>
                <a:shade val="93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Web Page</a:t>
          </a:r>
          <a:endParaRPr lang="th-TH" sz="2900" b="1" kern="1200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sp:txBody>
      <dsp:txXfrm rot="-5400000">
        <a:off x="1" y="3735116"/>
        <a:ext cx="1225866" cy="525371"/>
      </dsp:txXfrm>
    </dsp:sp>
    <dsp:sp modelId="{0154E56C-430D-484C-9753-3DED20DEB3F7}">
      <dsp:nvSpPr>
        <dsp:cNvPr id="0" name=""/>
        <dsp:cNvSpPr/>
      </dsp:nvSpPr>
      <dsp:spPr>
        <a:xfrm rot="5400000">
          <a:off x="3752192" y="595856"/>
          <a:ext cx="1138304" cy="61909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h-TH" sz="3000" b="1" kern="1200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นำข้อมูลที่ได้จาก </a:t>
          </a:r>
          <a:r>
            <a:rPr lang="en-US" sz="3000" b="1" kern="1200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console </a:t>
          </a:r>
          <a:r>
            <a:rPr lang="th-TH" sz="3000" b="1" kern="1200" dirty="0">
              <a:ln>
                <a:noFill/>
              </a:ln>
              <a:solidFill>
                <a:srgbClr val="009193"/>
              </a:solidFill>
              <a:latin typeface="TH Sarabun New" panose="020B0500040200020003" pitchFamily="34" charset="-34"/>
              <a:cs typeface="TH Sarabun New" panose="020B0500040200020003" pitchFamily="34" charset="-34"/>
            </a:rPr>
            <a:t>แสดงบนหน้าเว็บ</a:t>
          </a:r>
        </a:p>
      </dsp:txBody>
      <dsp:txXfrm rot="-5400000">
        <a:off x="1225866" y="3177750"/>
        <a:ext cx="6135390" cy="10271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25F71-493B-47B3-A88A-B20999C78F5F}" type="datetimeFigureOut">
              <a:rPr lang="en-US" smtClean="0"/>
              <a:t>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04F7E-E038-4B8C-A63C-0B9AB7FAD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4980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42FB4-AD50-443F-B16A-7C1144A81633}" type="datetimeFigureOut">
              <a:rPr lang="en-US" smtClean="0"/>
              <a:t>2/27/19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AF6B1-100E-48D2-AA59-5DE30DF31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215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747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93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493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879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4AF6B1-100E-48D2-AA59-5DE30DF319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343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h-TH"/>
              <a:t>คลิกเพื่อแก้ไขลักษณะชื่อเรื่องรองต้นแบบ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A6C4E-C5A5-401B-ADA8-66FE885F973D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68449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71714-38A0-42D9-BD77-4BC4FA50FA85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5293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A3585-3E93-4156-A806-93E40FB4383C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26544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EF88F-0072-4FCA-BECC-A6C13D05839C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40901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E0EF2-CB7F-4563-9C8F-1CA4693DDF4F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2883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D836D-1B92-45BE-B4FF-0DE420ACC9C6}" type="datetime1">
              <a:rPr lang="th-TH" smtClean="0"/>
              <a:t>27/02/62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426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B71ED-3AC6-4952-90F6-007289BCD917}" type="datetime1">
              <a:rPr lang="th-TH" smtClean="0"/>
              <a:t>27/02/62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ภาพนิ่ง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49635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CF6A-7DDB-41E4-8679-2544F86059D9}" type="datetime1">
              <a:rPr lang="th-TH" smtClean="0"/>
              <a:t>27/02/62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ภาพนิ่ง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06002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D44FC-E0D1-4AB2-B03E-C6C61CD8ABE4}" type="datetime1">
              <a:rPr lang="th-TH" smtClean="0"/>
              <a:t>27/02/62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3616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BED97-D18C-401D-90AC-5B9DC4368EAC}" type="datetime1">
              <a:rPr lang="th-TH" smtClean="0"/>
              <a:t>27/02/62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59110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88C46-ACC9-47AC-8C58-F7147268F40C}" type="datetime1">
              <a:rPr lang="th-TH" smtClean="0"/>
              <a:t>27/02/62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59092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0407C-C5D1-4EF3-B274-B5CC5BA0CB44}" type="datetime1">
              <a:rPr lang="th-TH" smtClean="0"/>
              <a:t>27/02/62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34EC6-8C56-4DA8-BB8C-2421706A737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0591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ชื่อเรื่อง 1"/>
          <p:cNvSpPr txBox="1">
            <a:spLocks/>
          </p:cNvSpPr>
          <p:nvPr/>
        </p:nvSpPr>
        <p:spPr>
          <a:xfrm>
            <a:off x="-10759" y="0"/>
            <a:ext cx="9144211" cy="1484783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AUTOMATIC DOG HOUSE</a:t>
            </a:r>
            <a:endParaRPr lang="th-TH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บ้านสุนัขอัตโนมัติ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6650F52-8813-4F08-ACA1-7F517AAC1B62}"/>
              </a:ext>
            </a:extLst>
          </p:cNvPr>
          <p:cNvSpPr txBox="1">
            <a:spLocks/>
          </p:cNvSpPr>
          <p:nvPr/>
        </p:nvSpPr>
        <p:spPr>
          <a:xfrm>
            <a:off x="6804248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h-TH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1</a:t>
            </a:r>
            <a:endParaRPr lang="th-TH" sz="28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CD4D2D-0D38-48C4-AB61-F802300DC676}"/>
              </a:ext>
            </a:extLst>
          </p:cNvPr>
          <p:cNvSpPr txBox="1"/>
          <p:nvPr/>
        </p:nvSpPr>
        <p:spPr>
          <a:xfrm>
            <a:off x="0" y="5473005"/>
            <a:ext cx="9144000" cy="138499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จัดทำโดย   นางสาวธนพร แซ่ชิ่น   รหัสนักศึกษา 5810110130 </a:t>
            </a:r>
          </a:p>
          <a:p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              นางสาวหัสพร สุขวิทย์ รหัสนักศึกษา 5810110655 </a:t>
            </a:r>
          </a:p>
          <a:p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อาจารย์ที่ปรึกษา อ.</a:t>
            </a:r>
            <a:r>
              <a:rPr lang="th-TH" b="1" dirty="0" err="1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เสกสรรค์</a:t>
            </a:r>
            <a:r>
              <a:rPr lang="th-TH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สุวรรณมณี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F848764-6F89-4E63-98B8-535B147392ED}"/>
              </a:ext>
            </a:extLst>
          </p:cNvPr>
          <p:cNvGrpSpPr/>
          <p:nvPr/>
        </p:nvGrpSpPr>
        <p:grpSpPr>
          <a:xfrm>
            <a:off x="-10970" y="1808820"/>
            <a:ext cx="9144000" cy="3240360"/>
            <a:chOff x="-10759" y="1772816"/>
            <a:chExt cx="9144000" cy="32403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C4FBCAA-708F-4D0E-A996-C9170737C302}"/>
                </a:ext>
              </a:extLst>
            </p:cNvPr>
            <p:cNvSpPr/>
            <p:nvPr/>
          </p:nvSpPr>
          <p:spPr>
            <a:xfrm>
              <a:off x="-10759" y="1772816"/>
              <a:ext cx="9144000" cy="3240360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DB5D5D2-4A31-428A-BAA0-9C91C84128A1}"/>
                </a:ext>
              </a:extLst>
            </p:cNvPr>
            <p:cNvGrpSpPr/>
            <p:nvPr/>
          </p:nvGrpSpPr>
          <p:grpSpPr>
            <a:xfrm>
              <a:off x="408856" y="2206961"/>
              <a:ext cx="8326288" cy="2444077"/>
              <a:chOff x="406154" y="2182716"/>
              <a:chExt cx="8326288" cy="2444077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261730D2-047D-43B8-B715-3E0AB6AF84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64507" y="2185321"/>
                <a:ext cx="3667472" cy="2438869"/>
              </a:xfrm>
              <a:prstGeom prst="rect">
                <a:avLst/>
              </a:prstGeom>
            </p:spPr>
          </p:pic>
          <p:pic>
            <p:nvPicPr>
              <p:cNvPr id="7" name="Picture 4" descr="à¸£à¸¹à¸à¸ à¸²à¸à¸à¸µà¹à¹à¸à¸µà¹à¸¢à¸§à¸à¹à¸­à¸">
                <a:extLst>
                  <a:ext uri="{FF2B5EF4-FFF2-40B4-BE49-F238E27FC236}">
                    <a16:creationId xmlns:a16="http://schemas.microsoft.com/office/drawing/2014/main" id="{A1DD94A0-415F-4EEF-904E-7102890BCCC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28" t="21007" r="19459" b="721"/>
              <a:stretch/>
            </p:blipFill>
            <p:spPr bwMode="auto">
              <a:xfrm>
                <a:off x="406154" y="2185321"/>
                <a:ext cx="2458353" cy="2441472"/>
              </a:xfrm>
              <a:prstGeom prst="rect">
                <a:avLst/>
              </a:prstGeom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BA91D8F8-83F6-4394-9926-34DC6E8C13FA}"/>
                  </a:ext>
                </a:extLst>
              </p:cNvPr>
              <p:cNvGrpSpPr/>
              <p:nvPr/>
            </p:nvGrpSpPr>
            <p:grpSpPr>
              <a:xfrm>
                <a:off x="6531979" y="2182716"/>
                <a:ext cx="2200463" cy="2441473"/>
                <a:chOff x="3115575" y="1821461"/>
                <a:chExt cx="2853362" cy="3293256"/>
              </a:xfrm>
            </p:grpSpPr>
            <p:pic>
              <p:nvPicPr>
                <p:cNvPr id="12" name="Picture 4" descr="https://folkfests.org/wp-content/uploads/2017/12/androidpit-sony-xperia-Z3-1-6.jpg">
                  <a:extLst>
                    <a:ext uri="{FF2B5EF4-FFF2-40B4-BE49-F238E27FC236}">
                      <a16:creationId xmlns:a16="http://schemas.microsoft.com/office/drawing/2014/main" id="{4EC3451C-D4BB-46BB-9E11-A143EF46BA1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275" t="4425" r="28146"/>
                <a:stretch/>
              </p:blipFill>
              <p:spPr bwMode="auto">
                <a:xfrm>
                  <a:off x="3115575" y="1821461"/>
                  <a:ext cx="2853362" cy="3293256"/>
                </a:xfrm>
                <a:prstGeom prst="rect">
                  <a:avLst/>
                </a:prstGeom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8B23B63E-A602-4A5F-8C49-A5E0ADE8E1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b="20953"/>
                <a:stretch/>
              </p:blipFill>
              <p:spPr>
                <a:xfrm rot="19768835">
                  <a:off x="3818495" y="2217556"/>
                  <a:ext cx="1399927" cy="2264593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151757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193">
            <a:alpha val="7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63ABF60A-8332-574D-8D95-C326B2F9A031}"/>
              </a:ext>
            </a:extLst>
          </p:cNvPr>
          <p:cNvSpPr/>
          <p:nvPr/>
        </p:nvSpPr>
        <p:spPr>
          <a:xfrm>
            <a:off x="683568" y="764703"/>
            <a:ext cx="7776864" cy="5363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graphicFrame>
        <p:nvGraphicFramePr>
          <p:cNvPr id="4" name="แผนภูมิ 3">
            <a:extLst>
              <a:ext uri="{FF2B5EF4-FFF2-40B4-BE49-F238E27FC236}">
                <a16:creationId xmlns:a16="http://schemas.microsoft.com/office/drawing/2014/main" id="{85D00A28-A0E1-8E4E-B36A-3DA37FB096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0057670"/>
              </p:ext>
            </p:extLst>
          </p:nvPr>
        </p:nvGraphicFramePr>
        <p:xfrm>
          <a:off x="692696" y="764702"/>
          <a:ext cx="7776864" cy="53635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สี่เหลี่ยมผืนผ้า 5">
            <a:extLst>
              <a:ext uri="{FF2B5EF4-FFF2-40B4-BE49-F238E27FC236}">
                <a16:creationId xmlns:a16="http://schemas.microsoft.com/office/drawing/2014/main" id="{E129C315-AEB5-9441-B345-C67F0127B007}"/>
              </a:ext>
            </a:extLst>
          </p:cNvPr>
          <p:cNvSpPr/>
          <p:nvPr/>
        </p:nvSpPr>
        <p:spPr>
          <a:xfrm>
            <a:off x="9128" y="116632"/>
            <a:ext cx="9144000" cy="360040"/>
          </a:xfrm>
          <a:prstGeom prst="rect">
            <a:avLst/>
          </a:prstGeom>
          <a:solidFill>
            <a:srgbClr val="0091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สี่เหลี่ยมผืนผ้า 7">
            <a:extLst>
              <a:ext uri="{FF2B5EF4-FFF2-40B4-BE49-F238E27FC236}">
                <a16:creationId xmlns:a16="http://schemas.microsoft.com/office/drawing/2014/main" id="{290AA002-1280-114F-AA16-B4C00F9E5E72}"/>
              </a:ext>
            </a:extLst>
          </p:cNvPr>
          <p:cNvSpPr/>
          <p:nvPr/>
        </p:nvSpPr>
        <p:spPr>
          <a:xfrm>
            <a:off x="0" y="6364358"/>
            <a:ext cx="9144000" cy="360040"/>
          </a:xfrm>
          <a:prstGeom prst="rect">
            <a:avLst/>
          </a:prstGeom>
          <a:solidFill>
            <a:srgbClr val="0091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4371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Graphic spid="4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40AB6B4D-0824-8F49-B5C0-88B2A83B1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ทดลองอาหาร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7C4997F5-E2C4-4E4D-90D3-DA977B70E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02272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5E0764EE-54C0-534B-A223-E06F3385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อุปสรรค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31C5AE1-2487-A34D-A114-B33AD93E0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8868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8AC7B10D-2ADD-B545-929B-9553F1C87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แนวทางแก้ไข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D2350C53-DE1D-0C40-8C9A-498E29513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26520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3637647F-1595-9E40-B34E-C4D2B670E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สรุปการดำเนินงาน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526517F-6737-594F-846A-FD5A3E348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8166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779657A3-9520-274F-BF7D-77E69B6B6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ปัญหา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3B231A40-887B-874B-9F91-80E5EC40C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92755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2843CC87-57D9-FC4E-AF3D-4F2D2D98E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งานที่จะดำเนินต่อ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FC6FF861-12B0-FC4B-97FB-9DD065F88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44134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6836078-1699-4778-B579-F0E3AFDB3D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63" b="98438" l="391" r="99219">
                        <a14:foregroundMark x1="44922" y1="37891" x2="44922" y2="37891"/>
                        <a14:foregroundMark x1="62695" y1="36719" x2="62695" y2="36719"/>
                        <a14:foregroundMark x1="63477" y1="38086" x2="48242" y2="37891"/>
                        <a14:foregroundMark x1="43555" y1="33984" x2="49805" y2="38281"/>
                        <a14:foregroundMark x1="46094" y1="35156" x2="54297" y2="42383"/>
                        <a14:foregroundMark x1="49805" y1="33984" x2="60547" y2="40039"/>
                        <a14:foregroundMark x1="39648" y1="36719" x2="56055" y2="412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504" y="181106"/>
            <a:ext cx="5400600" cy="5400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21F024-99DD-45F7-9CFD-8772CF1C4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38482"/>
            <a:ext cx="9144000" cy="1143000"/>
          </a:xfrm>
          <a:solidFill>
            <a:srgbClr val="FFFFCC"/>
          </a:solidFill>
        </p:spPr>
        <p:txBody>
          <a:bodyPr>
            <a:normAutofit fontScale="90000"/>
          </a:bodyPr>
          <a:lstStyle/>
          <a:p>
            <a:r>
              <a:rPr lang="th-T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คำถามและข้อเสนอแนะ</a:t>
            </a:r>
            <a:br>
              <a:rPr lang="th-T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r>
              <a:rPr lang="th-T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จบการนำเสนอ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D02081-17E5-4DD7-A96B-EA0471DE92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474" b="89974" l="3125" r="89844">
                        <a14:foregroundMark x1="21387" y1="29036" x2="21387" y2="29036"/>
                        <a14:foregroundMark x1="21387" y1="37891" x2="27051" y2="40104"/>
                        <a14:foregroundMark x1="30176" y1="40104" x2="30176" y2="32422"/>
                        <a14:foregroundMark x1="28711" y1="28646" x2="14453" y2="40104"/>
                        <a14:foregroundMark x1="17969" y1="52865" x2="9375" y2="44661"/>
                        <a14:foregroundMark x1="9375" y1="33203" x2="13281" y2="25911"/>
                        <a14:foregroundMark x1="9180" y1="33724" x2="10156" y2="43750"/>
                        <a14:foregroundMark x1="8008" y1="38802" x2="8691" y2="44010"/>
                        <a14:foregroundMark x1="22559" y1="21745" x2="28516" y2="22917"/>
                        <a14:foregroundMark x1="23438" y1="22005" x2="29688" y2="23958"/>
                        <a14:foregroundMark x1="25684" y1="20964" x2="27344" y2="20313"/>
                        <a14:foregroundMark x1="29004" y1="20313" x2="29980" y2="23177"/>
                        <a14:foregroundMark x1="12695" y1="27995" x2="9180" y2="27995"/>
                        <a14:foregroundMark x1="8691" y1="27995" x2="9863" y2="33203"/>
                        <a14:foregroundMark x1="15918" y1="50911" x2="20410" y2="5651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42501">
            <a:off x="3904710" y="1899383"/>
            <a:ext cx="5652120" cy="4239090"/>
          </a:xfrm>
          <a:prstGeom prst="rect">
            <a:avLst/>
          </a:prstGeom>
        </p:spPr>
      </p:pic>
      <p:pic>
        <p:nvPicPr>
          <p:cNvPr id="4098" name="Picture 2" descr="à¸à¸¥à¸à¸²à¸£à¸à¹à¸à¸«à¸²à¸£à¸¹à¸à¸ à¸²à¸à¸ªà¸³à¸«à¸£à¸±à¸ the dog png">
            <a:extLst>
              <a:ext uri="{FF2B5EF4-FFF2-40B4-BE49-F238E27FC236}">
                <a16:creationId xmlns:a16="http://schemas.microsoft.com/office/drawing/2014/main" id="{1A6BBAF2-FAE4-4E1F-8FC5-4F3FA1391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329" y="2864368"/>
            <a:ext cx="4676775" cy="311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006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573088" y="499460"/>
            <a:ext cx="2520280" cy="783799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7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Outline</a:t>
            </a:r>
            <a:endParaRPr lang="th-TH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6CDEDAB-3142-49B1-AC01-D6D8D7C563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-126375"/>
            <a:ext cx="2520280" cy="1971199"/>
          </a:xfrm>
          <a:prstGeom prst="rect">
            <a:avLst/>
          </a:prstGeom>
        </p:spPr>
      </p:pic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87490" y="1556792"/>
            <a:ext cx="7997824" cy="4608512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• 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ผลการดำเนินงาน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 •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การเชื่อมต่อระบบฮาร์ดแวร์กับแอ</a:t>
            </a:r>
            <a:r>
              <a:rPr lang="th-TH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ชัน   		</a:t>
            </a:r>
          </a:p>
          <a:p>
            <a:pPr marL="0" indent="0">
              <a:buNone/>
            </a:pP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เครื่องให้อาหารสุนัขอัตโนมัติ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ทดสอบการลดอุณหภูมิ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ปริมาณของอาหารสุนัข</a:t>
            </a:r>
          </a:p>
          <a:p>
            <a:pPr marL="0" indent="0">
              <a:buNone/>
            </a:pP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อุปสรรคในการพัฒนา</a:t>
            </a:r>
          </a:p>
          <a:p>
            <a:pPr marL="0" indent="0">
              <a:buNone/>
            </a:pPr>
            <a:r>
              <a:rPr lang="th-TH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แนวทางในการแก้ไข</a:t>
            </a: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38602" y="4653136"/>
            <a:ext cx="45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1CC4BCD4-919D-4A57-A9E6-479E4BF95F8B}"/>
              </a:ext>
            </a:extLst>
          </p:cNvPr>
          <p:cNvSpPr txBox="1">
            <a:spLocks/>
          </p:cNvSpPr>
          <p:nvPr/>
        </p:nvSpPr>
        <p:spPr>
          <a:xfrm>
            <a:off x="6804248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h-TH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2</a:t>
            </a:r>
            <a:endParaRPr lang="th-TH" sz="28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172087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573088" y="499460"/>
            <a:ext cx="2520280" cy="783799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7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Outline</a:t>
            </a:r>
            <a:endParaRPr lang="th-TH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6CDEDAB-3142-49B1-AC01-D6D8D7C563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79498"/>
            <a:ext cx="2880320" cy="2252799"/>
          </a:xfrm>
          <a:prstGeom prst="rect">
            <a:avLst/>
          </a:prstGeom>
        </p:spPr>
      </p:pic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87490" y="2017953"/>
            <a:ext cx="7997824" cy="2995223"/>
          </a:xfrm>
          <a:solidFill>
            <a:schemeClr val="accent6">
              <a:lumMod val="7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• 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สรุป </a:t>
            </a: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•</a:t>
            </a: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สรุปผลการดำเนินงาน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ปัญหาและอุปสรรค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 marL="0" indent="0">
              <a:buNone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	</a:t>
            </a:r>
            <a:r>
              <a:rPr lang="th-TH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งานที่จะดำเนินการต่อไป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538602" y="4653136"/>
            <a:ext cx="45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1CC4BCD4-919D-4A57-A9E6-479E4BF95F8B}"/>
              </a:ext>
            </a:extLst>
          </p:cNvPr>
          <p:cNvSpPr txBox="1">
            <a:spLocks/>
          </p:cNvSpPr>
          <p:nvPr/>
        </p:nvSpPr>
        <p:spPr>
          <a:xfrm>
            <a:off x="6804248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th-TH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H Sarabun New" panose="020B0500040200020003" pitchFamily="34" charset="-34"/>
                <a:ea typeface="+mn-ea"/>
                <a:cs typeface="TH Sarabun New" panose="020B0500040200020003" pitchFamily="34" charset="-34"/>
              </a:rPr>
              <a:t>2</a:t>
            </a:r>
            <a:endParaRPr kumimoji="0" lang="th-TH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H Sarabun New" panose="020B0500040200020003" pitchFamily="34" charset="-34"/>
              <a:ea typeface="+mn-ea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2492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E79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7C775B06-683C-F448-A5DF-7217B1BDAB03}"/>
              </a:ext>
            </a:extLst>
          </p:cNvPr>
          <p:cNvSpPr txBox="1"/>
          <p:nvPr/>
        </p:nvSpPr>
        <p:spPr>
          <a:xfrm>
            <a:off x="168166" y="441434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h-TH" dirty="0"/>
          </a:p>
        </p:txBody>
      </p:sp>
      <p:sp>
        <p:nvSpPr>
          <p:cNvPr id="19" name="รูปหกเหลี่ยม 18">
            <a:extLst>
              <a:ext uri="{FF2B5EF4-FFF2-40B4-BE49-F238E27FC236}">
                <a16:creationId xmlns:a16="http://schemas.microsoft.com/office/drawing/2014/main" id="{C14EC96E-D2EE-7C4E-ACFB-1E6CD1D06867}"/>
              </a:ext>
            </a:extLst>
          </p:cNvPr>
          <p:cNvSpPr/>
          <p:nvPr/>
        </p:nvSpPr>
        <p:spPr>
          <a:xfrm>
            <a:off x="827584" y="3547813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B9B9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B9B9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ระบบฮาร์ดแวร์</a:t>
            </a:r>
          </a:p>
        </p:txBody>
      </p:sp>
      <p:sp>
        <p:nvSpPr>
          <p:cNvPr id="18" name="รูปหกเหลี่ยม 17">
            <a:extLst>
              <a:ext uri="{FF2B5EF4-FFF2-40B4-BE49-F238E27FC236}">
                <a16:creationId xmlns:a16="http://schemas.microsoft.com/office/drawing/2014/main" id="{810A203B-A66C-8949-AD2A-D8E3D21AF366}"/>
              </a:ext>
            </a:extLst>
          </p:cNvPr>
          <p:cNvSpPr/>
          <p:nvPr/>
        </p:nvSpPr>
        <p:spPr>
          <a:xfrm>
            <a:off x="2598230" y="4487518"/>
            <a:ext cx="2090196" cy="1749794"/>
          </a:xfrm>
          <a:prstGeom prst="hexagon">
            <a:avLst/>
          </a:prstGeom>
          <a:solidFill>
            <a:srgbClr val="009193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Arduino IDE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0" name="รูปหกเหลี่ยม 19">
            <a:extLst>
              <a:ext uri="{FF2B5EF4-FFF2-40B4-BE49-F238E27FC236}">
                <a16:creationId xmlns:a16="http://schemas.microsoft.com/office/drawing/2014/main" id="{B42996D6-AB22-5644-B9C5-DEEF9EDEEE85}"/>
              </a:ext>
            </a:extLst>
          </p:cNvPr>
          <p:cNvSpPr/>
          <p:nvPr/>
        </p:nvSpPr>
        <p:spPr>
          <a:xfrm>
            <a:off x="4401145" y="170080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21" name="รูปหกเหลี่ยม 20">
            <a:extLst>
              <a:ext uri="{FF2B5EF4-FFF2-40B4-BE49-F238E27FC236}">
                <a16:creationId xmlns:a16="http://schemas.microsoft.com/office/drawing/2014/main" id="{D3DA83B8-F249-F741-A339-F1694B25958D}"/>
              </a:ext>
            </a:extLst>
          </p:cNvPr>
          <p:cNvSpPr/>
          <p:nvPr/>
        </p:nvSpPr>
        <p:spPr>
          <a:xfrm>
            <a:off x="2580651" y="2608109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" name="รูปหกเหลี่ยม 7">
            <a:extLst>
              <a:ext uri="{FF2B5EF4-FFF2-40B4-BE49-F238E27FC236}">
                <a16:creationId xmlns:a16="http://schemas.microsoft.com/office/drawing/2014/main" id="{5B1EF3EA-05C3-E64D-8E7D-082198B4BE7B}"/>
              </a:ext>
            </a:extLst>
          </p:cNvPr>
          <p:cNvSpPr/>
          <p:nvPr/>
        </p:nvSpPr>
        <p:spPr>
          <a:xfrm>
            <a:off x="4437149" y="3584179"/>
            <a:ext cx="2090196" cy="1749794"/>
          </a:xfrm>
          <a:prstGeom prst="hexagon">
            <a:avLst/>
          </a:prstGeom>
          <a:solidFill>
            <a:srgbClr val="0096FF">
              <a:alpha val="90980"/>
            </a:srgb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Vue.js</a:t>
            </a:r>
            <a:endParaRPr lang="th-TH" dirty="0"/>
          </a:p>
        </p:txBody>
      </p:sp>
      <p:sp>
        <p:nvSpPr>
          <p:cNvPr id="9" name="รูปหกเหลี่ยม 8">
            <a:extLst>
              <a:ext uri="{FF2B5EF4-FFF2-40B4-BE49-F238E27FC236}">
                <a16:creationId xmlns:a16="http://schemas.microsoft.com/office/drawing/2014/main" id="{EB0103DB-0D4A-3045-98CF-6499F0F40828}"/>
              </a:ext>
            </a:extLst>
          </p:cNvPr>
          <p:cNvSpPr/>
          <p:nvPr/>
        </p:nvSpPr>
        <p:spPr>
          <a:xfrm>
            <a:off x="6226220" y="448751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096F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เว็บแอ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</a:p>
        </p:txBody>
      </p:sp>
      <p:sp>
        <p:nvSpPr>
          <p:cNvPr id="12" name="สี่เหลี่ยมผืนผ้า 11">
            <a:extLst>
              <a:ext uri="{FF2B5EF4-FFF2-40B4-BE49-F238E27FC236}">
                <a16:creationId xmlns:a16="http://schemas.microsoft.com/office/drawing/2014/main" id="{685CDFD5-BB55-0E40-A44D-122A17D57832}"/>
              </a:ext>
            </a:extLst>
          </p:cNvPr>
          <p:cNvSpPr/>
          <p:nvPr/>
        </p:nvSpPr>
        <p:spPr>
          <a:xfrm>
            <a:off x="0" y="216024"/>
            <a:ext cx="7020272" cy="1268760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การเชื่อมต่อระบบฮาร์ดแวร์กับแอ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  <a:endParaRPr lang="th-TH" sz="4000" dirty="0"/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B87D3317-746F-FB4E-A1C0-303F0677E048}"/>
              </a:ext>
            </a:extLst>
          </p:cNvPr>
          <p:cNvSpPr/>
          <p:nvPr/>
        </p:nvSpPr>
        <p:spPr>
          <a:xfrm>
            <a:off x="0" y="6470350"/>
            <a:ext cx="9144000" cy="387650"/>
          </a:xfrm>
          <a:prstGeom prst="rect">
            <a:avLst/>
          </a:prstGeom>
          <a:solidFill>
            <a:srgbClr val="CD57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70D50F35-3743-9344-998B-74814F69E690}"/>
              </a:ext>
            </a:extLst>
          </p:cNvPr>
          <p:cNvSpPr/>
          <p:nvPr/>
        </p:nvSpPr>
        <p:spPr>
          <a:xfrm>
            <a:off x="0" y="6406531"/>
            <a:ext cx="9144000" cy="11881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7" name="สี่เหลี่ยมผืนผ้า 16">
            <a:extLst>
              <a:ext uri="{FF2B5EF4-FFF2-40B4-BE49-F238E27FC236}">
                <a16:creationId xmlns:a16="http://schemas.microsoft.com/office/drawing/2014/main" id="{F58A7F9B-D3D4-B640-9F02-71D7CB02B49F}"/>
              </a:ext>
            </a:extLst>
          </p:cNvPr>
          <p:cNvSpPr/>
          <p:nvPr/>
        </p:nvSpPr>
        <p:spPr>
          <a:xfrm>
            <a:off x="-144524" y="-99392"/>
            <a:ext cx="9433048" cy="7056784"/>
          </a:xfrm>
          <a:prstGeom prst="rect">
            <a:avLst/>
          </a:prstGeom>
          <a:solidFill>
            <a:schemeClr val="bg1">
              <a:lumMod val="85000"/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7" name="รูปหกเหลี่ยม 6">
            <a:extLst>
              <a:ext uri="{FF2B5EF4-FFF2-40B4-BE49-F238E27FC236}">
                <a16:creationId xmlns:a16="http://schemas.microsoft.com/office/drawing/2014/main" id="{5CE174AE-9A67-DE43-8B97-0CE97AFCC3D5}"/>
              </a:ext>
            </a:extLst>
          </p:cNvPr>
          <p:cNvSpPr/>
          <p:nvPr/>
        </p:nvSpPr>
        <p:spPr>
          <a:xfrm>
            <a:off x="2585044" y="4487518"/>
            <a:ext cx="2090196" cy="1749794"/>
          </a:xfrm>
          <a:prstGeom prst="hexagon">
            <a:avLst/>
          </a:prstGeom>
          <a:solidFill>
            <a:srgbClr val="009193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Arduino IDE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6" name="รูปหกเหลี่ยม 5">
            <a:extLst>
              <a:ext uri="{FF2B5EF4-FFF2-40B4-BE49-F238E27FC236}">
                <a16:creationId xmlns:a16="http://schemas.microsoft.com/office/drawing/2014/main" id="{FA5D6E7D-F24C-8745-B257-32100CA6EA98}"/>
              </a:ext>
            </a:extLst>
          </p:cNvPr>
          <p:cNvSpPr/>
          <p:nvPr/>
        </p:nvSpPr>
        <p:spPr>
          <a:xfrm>
            <a:off x="791580" y="3547813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B9B9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B9B9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ระบบฮาร์ดแวร์</a:t>
            </a:r>
          </a:p>
        </p:txBody>
      </p:sp>
      <p:sp>
        <p:nvSpPr>
          <p:cNvPr id="5" name="รูปหกเหลี่ยม 4">
            <a:extLst>
              <a:ext uri="{FF2B5EF4-FFF2-40B4-BE49-F238E27FC236}">
                <a16:creationId xmlns:a16="http://schemas.microsoft.com/office/drawing/2014/main" id="{F2AB8762-61E9-6B47-8CC6-C1D4CAE7F8D4}"/>
              </a:ext>
            </a:extLst>
          </p:cNvPr>
          <p:cNvSpPr/>
          <p:nvPr/>
        </p:nvSpPr>
        <p:spPr>
          <a:xfrm>
            <a:off x="4390016" y="170080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3" name="รูปหกเหลี่ยม 2">
            <a:extLst>
              <a:ext uri="{FF2B5EF4-FFF2-40B4-BE49-F238E27FC236}">
                <a16:creationId xmlns:a16="http://schemas.microsoft.com/office/drawing/2014/main" id="{3D629069-67F9-114E-A2A0-C66F50112626}"/>
              </a:ext>
            </a:extLst>
          </p:cNvPr>
          <p:cNvSpPr/>
          <p:nvPr/>
        </p:nvSpPr>
        <p:spPr>
          <a:xfrm>
            <a:off x="2589816" y="2644474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6309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18" grpId="0" animBg="1"/>
      <p:bldP spid="18" grpId="1" animBg="1"/>
      <p:bldP spid="20" grpId="0" animBg="1"/>
      <p:bldP spid="20" grpId="1" animBg="1"/>
      <p:bldP spid="21" grpId="0" animBg="1"/>
      <p:bldP spid="21" grpId="1" animBg="1"/>
      <p:bldP spid="8" grpId="0" animBg="1"/>
      <p:bldP spid="9" grpId="0" animBg="1"/>
      <p:bldP spid="12" grpId="0" animBg="1"/>
      <p:bldP spid="17" grpId="0" animBg="1"/>
      <p:bldP spid="7" grpId="0" animBg="1"/>
      <p:bldP spid="6" grpId="0" animBg="1"/>
      <p:bldP spid="5" grpId="0" animBg="1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edio4g.mp4">
            <a:hlinkClick r:id="" action="ppaction://media"/>
            <a:extLst>
              <a:ext uri="{FF2B5EF4-FFF2-40B4-BE49-F238E27FC236}">
                <a16:creationId xmlns:a16="http://schemas.microsoft.com/office/drawing/2014/main" id="{D2BAE83E-B8AB-604D-8A32-EA3C391B2E8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31840" y="1772816"/>
            <a:ext cx="2664296" cy="4771299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/>
            <a:contourClr>
              <a:srgbClr val="FFFFFF"/>
            </a:contourClr>
          </a:sp3d>
        </p:spPr>
      </p:pic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6F764F06-C136-6E4C-800F-BFF25E85EA2E}"/>
              </a:ext>
            </a:extLst>
          </p:cNvPr>
          <p:cNvSpPr/>
          <p:nvPr/>
        </p:nvSpPr>
        <p:spPr>
          <a:xfrm>
            <a:off x="0" y="313885"/>
            <a:ext cx="6732240" cy="1196752"/>
          </a:xfrm>
          <a:prstGeom prst="rect">
            <a:avLst/>
          </a:prstGeom>
          <a:solidFill>
            <a:srgbClr val="009193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การเชื่อมต่อระบบฮาร์ดแวร์กับฐานข้อมูล</a:t>
            </a:r>
          </a:p>
        </p:txBody>
      </p:sp>
      <p:pic>
        <p:nvPicPr>
          <p:cNvPr id="3" name="videolan.mp4">
            <a:hlinkClick r:id="" action="ppaction://media"/>
            <a:extLst>
              <a:ext uri="{FF2B5EF4-FFF2-40B4-BE49-F238E27FC236}">
                <a16:creationId xmlns:a16="http://schemas.microsoft.com/office/drawing/2014/main" id="{22724C4A-4292-FC49-AE79-452E64206DE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09781" y="2708920"/>
            <a:ext cx="5486355" cy="3086075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410965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37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3073 0 " pathEditMode="relative" ptsTypes="AA"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35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E79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7C775B06-683C-F448-A5DF-7217B1BDAB03}"/>
              </a:ext>
            </a:extLst>
          </p:cNvPr>
          <p:cNvSpPr txBox="1"/>
          <p:nvPr/>
        </p:nvSpPr>
        <p:spPr>
          <a:xfrm>
            <a:off x="168166" y="441434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h-TH" dirty="0"/>
          </a:p>
        </p:txBody>
      </p:sp>
      <p:sp>
        <p:nvSpPr>
          <p:cNvPr id="19" name="รูปหกเหลี่ยม 18">
            <a:extLst>
              <a:ext uri="{FF2B5EF4-FFF2-40B4-BE49-F238E27FC236}">
                <a16:creationId xmlns:a16="http://schemas.microsoft.com/office/drawing/2014/main" id="{C14EC96E-D2EE-7C4E-ACFB-1E6CD1D06867}"/>
              </a:ext>
            </a:extLst>
          </p:cNvPr>
          <p:cNvSpPr/>
          <p:nvPr/>
        </p:nvSpPr>
        <p:spPr>
          <a:xfrm>
            <a:off x="827584" y="3547813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B9B9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B9B9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ระบบฮาร์ดแวร์</a:t>
            </a:r>
          </a:p>
        </p:txBody>
      </p:sp>
      <p:sp>
        <p:nvSpPr>
          <p:cNvPr id="18" name="รูปหกเหลี่ยม 17">
            <a:extLst>
              <a:ext uri="{FF2B5EF4-FFF2-40B4-BE49-F238E27FC236}">
                <a16:creationId xmlns:a16="http://schemas.microsoft.com/office/drawing/2014/main" id="{810A203B-A66C-8949-AD2A-D8E3D21AF366}"/>
              </a:ext>
            </a:extLst>
          </p:cNvPr>
          <p:cNvSpPr/>
          <p:nvPr/>
        </p:nvSpPr>
        <p:spPr>
          <a:xfrm>
            <a:off x="2598230" y="4487518"/>
            <a:ext cx="2090196" cy="1749794"/>
          </a:xfrm>
          <a:prstGeom prst="hexagon">
            <a:avLst/>
          </a:prstGeom>
          <a:solidFill>
            <a:srgbClr val="009193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Arduino IDE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0" name="รูปหกเหลี่ยม 19">
            <a:extLst>
              <a:ext uri="{FF2B5EF4-FFF2-40B4-BE49-F238E27FC236}">
                <a16:creationId xmlns:a16="http://schemas.microsoft.com/office/drawing/2014/main" id="{B42996D6-AB22-5644-B9C5-DEEF9EDEEE85}"/>
              </a:ext>
            </a:extLst>
          </p:cNvPr>
          <p:cNvSpPr/>
          <p:nvPr/>
        </p:nvSpPr>
        <p:spPr>
          <a:xfrm>
            <a:off x="4401145" y="170080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21" name="รูปหกเหลี่ยม 20">
            <a:extLst>
              <a:ext uri="{FF2B5EF4-FFF2-40B4-BE49-F238E27FC236}">
                <a16:creationId xmlns:a16="http://schemas.microsoft.com/office/drawing/2014/main" id="{D3DA83B8-F249-F741-A339-F1694B25958D}"/>
              </a:ext>
            </a:extLst>
          </p:cNvPr>
          <p:cNvSpPr/>
          <p:nvPr/>
        </p:nvSpPr>
        <p:spPr>
          <a:xfrm>
            <a:off x="2580651" y="2608109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" name="รูปหกเหลี่ยม 7">
            <a:extLst>
              <a:ext uri="{FF2B5EF4-FFF2-40B4-BE49-F238E27FC236}">
                <a16:creationId xmlns:a16="http://schemas.microsoft.com/office/drawing/2014/main" id="{5B1EF3EA-05C3-E64D-8E7D-082198B4BE7B}"/>
              </a:ext>
            </a:extLst>
          </p:cNvPr>
          <p:cNvSpPr/>
          <p:nvPr/>
        </p:nvSpPr>
        <p:spPr>
          <a:xfrm>
            <a:off x="4437149" y="3584179"/>
            <a:ext cx="2090196" cy="1749794"/>
          </a:xfrm>
          <a:prstGeom prst="hexagon">
            <a:avLst/>
          </a:prstGeom>
          <a:solidFill>
            <a:srgbClr val="0096FF">
              <a:alpha val="90980"/>
            </a:srgb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Vue.js</a:t>
            </a:r>
            <a:endParaRPr lang="th-TH" dirty="0"/>
          </a:p>
        </p:txBody>
      </p:sp>
      <p:sp>
        <p:nvSpPr>
          <p:cNvPr id="9" name="รูปหกเหลี่ยม 8">
            <a:extLst>
              <a:ext uri="{FF2B5EF4-FFF2-40B4-BE49-F238E27FC236}">
                <a16:creationId xmlns:a16="http://schemas.microsoft.com/office/drawing/2014/main" id="{EB0103DB-0D4A-3045-98CF-6499F0F40828}"/>
              </a:ext>
            </a:extLst>
          </p:cNvPr>
          <p:cNvSpPr/>
          <p:nvPr/>
        </p:nvSpPr>
        <p:spPr>
          <a:xfrm>
            <a:off x="6226220" y="448751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096F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เว็บแอ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</a:p>
        </p:txBody>
      </p:sp>
      <p:sp>
        <p:nvSpPr>
          <p:cNvPr id="12" name="สี่เหลี่ยมผืนผ้า 11">
            <a:extLst>
              <a:ext uri="{FF2B5EF4-FFF2-40B4-BE49-F238E27FC236}">
                <a16:creationId xmlns:a16="http://schemas.microsoft.com/office/drawing/2014/main" id="{685CDFD5-BB55-0E40-A44D-122A17D57832}"/>
              </a:ext>
            </a:extLst>
          </p:cNvPr>
          <p:cNvSpPr/>
          <p:nvPr/>
        </p:nvSpPr>
        <p:spPr>
          <a:xfrm>
            <a:off x="0" y="216024"/>
            <a:ext cx="7020272" cy="1268760"/>
          </a:xfrm>
          <a:prstGeom prst="rect">
            <a:avLst/>
          </a:prstGeom>
          <a:solidFill>
            <a:schemeClr val="accent2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การเชื่อมต่อระบบฮาร์ดแวร์กับแอ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  <a:endParaRPr lang="th-TH" sz="4000" dirty="0"/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B87D3317-746F-FB4E-A1C0-303F0677E048}"/>
              </a:ext>
            </a:extLst>
          </p:cNvPr>
          <p:cNvSpPr/>
          <p:nvPr/>
        </p:nvSpPr>
        <p:spPr>
          <a:xfrm>
            <a:off x="0" y="6470350"/>
            <a:ext cx="9144000" cy="387650"/>
          </a:xfrm>
          <a:prstGeom prst="rect">
            <a:avLst/>
          </a:prstGeom>
          <a:solidFill>
            <a:srgbClr val="CD57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70D50F35-3743-9344-998B-74814F69E690}"/>
              </a:ext>
            </a:extLst>
          </p:cNvPr>
          <p:cNvSpPr/>
          <p:nvPr/>
        </p:nvSpPr>
        <p:spPr>
          <a:xfrm>
            <a:off x="0" y="6406531"/>
            <a:ext cx="9144000" cy="11881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7" name="สี่เหลี่ยมผืนผ้า 16">
            <a:extLst>
              <a:ext uri="{FF2B5EF4-FFF2-40B4-BE49-F238E27FC236}">
                <a16:creationId xmlns:a16="http://schemas.microsoft.com/office/drawing/2014/main" id="{F58A7F9B-D3D4-B640-9F02-71D7CB02B49F}"/>
              </a:ext>
            </a:extLst>
          </p:cNvPr>
          <p:cNvSpPr/>
          <p:nvPr/>
        </p:nvSpPr>
        <p:spPr>
          <a:xfrm>
            <a:off x="-144524" y="-99392"/>
            <a:ext cx="9433048" cy="7056784"/>
          </a:xfrm>
          <a:prstGeom prst="rect">
            <a:avLst/>
          </a:prstGeom>
          <a:solidFill>
            <a:schemeClr val="bg1">
              <a:lumMod val="85000"/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5" name="รูปหกเหลี่ยม 4">
            <a:extLst>
              <a:ext uri="{FF2B5EF4-FFF2-40B4-BE49-F238E27FC236}">
                <a16:creationId xmlns:a16="http://schemas.microsoft.com/office/drawing/2014/main" id="{F2AB8762-61E9-6B47-8CC6-C1D4CAE7F8D4}"/>
              </a:ext>
            </a:extLst>
          </p:cNvPr>
          <p:cNvSpPr/>
          <p:nvPr/>
        </p:nvSpPr>
        <p:spPr>
          <a:xfrm>
            <a:off x="4354012" y="1679206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chemeClr val="accent6">
                <a:lumMod val="75000"/>
              </a:schemeClr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chemeClr val="accent6">
                    <a:lumMod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ฐานข้อมูล</a:t>
            </a:r>
          </a:p>
        </p:txBody>
      </p:sp>
      <p:sp>
        <p:nvSpPr>
          <p:cNvPr id="3" name="รูปหกเหลี่ยม 2">
            <a:extLst>
              <a:ext uri="{FF2B5EF4-FFF2-40B4-BE49-F238E27FC236}">
                <a16:creationId xmlns:a16="http://schemas.microsoft.com/office/drawing/2014/main" id="{3D629069-67F9-114E-A2A0-C66F50112626}"/>
              </a:ext>
            </a:extLst>
          </p:cNvPr>
          <p:cNvSpPr/>
          <p:nvPr/>
        </p:nvSpPr>
        <p:spPr>
          <a:xfrm>
            <a:off x="2553812" y="2622872"/>
            <a:ext cx="2090196" cy="1749794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Firebase</a:t>
            </a:r>
            <a:endParaRPr lang="th-TH" sz="36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22" name="รูปหกเหลี่ยม 21">
            <a:extLst>
              <a:ext uri="{FF2B5EF4-FFF2-40B4-BE49-F238E27FC236}">
                <a16:creationId xmlns:a16="http://schemas.microsoft.com/office/drawing/2014/main" id="{6BC5971B-E47A-DC4D-BF75-DFAD8DCA49CA}"/>
              </a:ext>
            </a:extLst>
          </p:cNvPr>
          <p:cNvSpPr/>
          <p:nvPr/>
        </p:nvSpPr>
        <p:spPr>
          <a:xfrm>
            <a:off x="4427984" y="3584179"/>
            <a:ext cx="2090196" cy="1749794"/>
          </a:xfrm>
          <a:prstGeom prst="hexagon">
            <a:avLst/>
          </a:prstGeom>
          <a:solidFill>
            <a:srgbClr val="0096FF">
              <a:alpha val="90980"/>
            </a:srgb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Vue.js</a:t>
            </a:r>
            <a:endParaRPr lang="th-TH" dirty="0"/>
          </a:p>
        </p:txBody>
      </p:sp>
      <p:sp>
        <p:nvSpPr>
          <p:cNvPr id="23" name="รูปหกเหลี่ยม 22">
            <a:extLst>
              <a:ext uri="{FF2B5EF4-FFF2-40B4-BE49-F238E27FC236}">
                <a16:creationId xmlns:a16="http://schemas.microsoft.com/office/drawing/2014/main" id="{B8BE2E30-D62C-4645-873F-71944C1B4EC3}"/>
              </a:ext>
            </a:extLst>
          </p:cNvPr>
          <p:cNvSpPr/>
          <p:nvPr/>
        </p:nvSpPr>
        <p:spPr>
          <a:xfrm>
            <a:off x="6217055" y="4487518"/>
            <a:ext cx="2090196" cy="1749794"/>
          </a:xfrm>
          <a:prstGeom prst="hexagon">
            <a:avLst/>
          </a:prstGeom>
          <a:solidFill>
            <a:srgbClr val="FFFFFF"/>
          </a:solidFill>
          <a:ln>
            <a:solidFill>
              <a:srgbClr val="0096FF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เว็บแอ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3600" b="1" dirty="0" err="1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3600" b="1" dirty="0">
                <a:solidFill>
                  <a:srgbClr val="0096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ชัน</a:t>
            </a:r>
          </a:p>
        </p:txBody>
      </p:sp>
    </p:spTree>
    <p:extLst>
      <p:ext uri="{BB962C8B-B14F-4D97-AF65-F5344CB8AC3E}">
        <p14:creationId xmlns:p14="http://schemas.microsoft.com/office/powerpoint/2010/main" val="87264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8" grpId="0" animBg="1"/>
      <p:bldP spid="20" grpId="0" animBg="1"/>
      <p:bldP spid="20" grpId="1" animBg="1"/>
      <p:bldP spid="21" grpId="0" animBg="1"/>
      <p:bldP spid="21" grpId="1" animBg="1"/>
      <p:bldP spid="8" grpId="0" animBg="1"/>
      <p:bldP spid="8" grpId="1" animBg="1"/>
      <p:bldP spid="9" grpId="0" animBg="1"/>
      <p:bldP spid="9" grpId="1" animBg="1"/>
      <p:bldP spid="12" grpId="0" animBg="1"/>
      <p:bldP spid="17" grpId="0" animBg="1"/>
      <p:bldP spid="5" grpId="0" animBg="1"/>
      <p:bldP spid="3" grpId="0" animBg="1"/>
      <p:bldP spid="22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6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>
            <a:extLst>
              <a:ext uri="{FF2B5EF4-FFF2-40B4-BE49-F238E27FC236}">
                <a16:creationId xmlns:a16="http://schemas.microsoft.com/office/drawing/2014/main" id="{8D0BE16C-33C6-C74B-98C6-8CC3FA2120FE}"/>
              </a:ext>
            </a:extLst>
          </p:cNvPr>
          <p:cNvSpPr/>
          <p:nvPr/>
        </p:nvSpPr>
        <p:spPr>
          <a:xfrm>
            <a:off x="0" y="313885"/>
            <a:ext cx="6732240" cy="1196752"/>
          </a:xfrm>
          <a:prstGeom prst="rect">
            <a:avLst/>
          </a:prstGeom>
          <a:solidFill>
            <a:srgbClr val="009193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การเชื่อมต่อระบบเว็บแอ</a:t>
            </a:r>
            <a:r>
              <a:rPr lang="th-TH" sz="36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ป</a:t>
            </a:r>
            <a:r>
              <a:rPr lang="th-TH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พลิ</a:t>
            </a:r>
            <a:r>
              <a:rPr lang="th-TH" sz="36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เค</a:t>
            </a:r>
            <a:r>
              <a:rPr lang="th-TH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ชันกับฐานข้อมูล</a:t>
            </a:r>
          </a:p>
        </p:txBody>
      </p:sp>
      <p:graphicFrame>
        <p:nvGraphicFramePr>
          <p:cNvPr id="6" name="ไดอะแกรม 5">
            <a:extLst>
              <a:ext uri="{FF2B5EF4-FFF2-40B4-BE49-F238E27FC236}">
                <a16:creationId xmlns:a16="http://schemas.microsoft.com/office/drawing/2014/main" id="{683450EC-5A5C-C945-876F-5331CD6BC6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7533674"/>
              </p:ext>
            </p:extLst>
          </p:nvPr>
        </p:nvGraphicFramePr>
        <p:xfrm>
          <a:off x="971600" y="1844824"/>
          <a:ext cx="7416824" cy="4877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925B15FA-8ED3-5942-8CD7-3AE74459D4CA}"/>
              </a:ext>
            </a:extLst>
          </p:cNvPr>
          <p:cNvPicPr/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93" t="41594" b="45927"/>
          <a:stretch/>
        </p:blipFill>
        <p:spPr bwMode="auto">
          <a:xfrm>
            <a:off x="2267744" y="3429000"/>
            <a:ext cx="5976664" cy="10801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6" name="รูปแบบอิสระ 45">
            <a:extLst>
              <a:ext uri="{FF2B5EF4-FFF2-40B4-BE49-F238E27FC236}">
                <a16:creationId xmlns:a16="http://schemas.microsoft.com/office/drawing/2014/main" id="{3E98A9DC-44D9-D744-BAE9-4096457AF42E}"/>
              </a:ext>
            </a:extLst>
          </p:cNvPr>
          <p:cNvSpPr/>
          <p:nvPr/>
        </p:nvSpPr>
        <p:spPr>
          <a:xfrm>
            <a:off x="881743" y="1774371"/>
            <a:ext cx="7587343" cy="1926772"/>
          </a:xfrm>
          <a:custGeom>
            <a:avLst/>
            <a:gdLst>
              <a:gd name="connsiteX0" fmla="*/ 87086 w 7587343"/>
              <a:gd name="connsiteY0" fmla="*/ 0 h 1926772"/>
              <a:gd name="connsiteX1" fmla="*/ 696686 w 7587343"/>
              <a:gd name="connsiteY1" fmla="*/ 609600 h 1926772"/>
              <a:gd name="connsiteX2" fmla="*/ 1317171 w 7587343"/>
              <a:gd name="connsiteY2" fmla="*/ 10886 h 1926772"/>
              <a:gd name="connsiteX3" fmla="*/ 7587343 w 7587343"/>
              <a:gd name="connsiteY3" fmla="*/ 21772 h 1926772"/>
              <a:gd name="connsiteX4" fmla="*/ 7576457 w 7587343"/>
              <a:gd name="connsiteY4" fmla="*/ 1349829 h 1926772"/>
              <a:gd name="connsiteX5" fmla="*/ 1306286 w 7587343"/>
              <a:gd name="connsiteY5" fmla="*/ 1328058 h 1926772"/>
              <a:gd name="connsiteX6" fmla="*/ 685800 w 7587343"/>
              <a:gd name="connsiteY6" fmla="*/ 1926772 h 1926772"/>
              <a:gd name="connsiteX7" fmla="*/ 0 w 7587343"/>
              <a:gd name="connsiteY7" fmla="*/ 1219200 h 1926772"/>
              <a:gd name="connsiteX8" fmla="*/ 21771 w 7587343"/>
              <a:gd name="connsiteY8" fmla="*/ 21772 h 1926772"/>
              <a:gd name="connsiteX9" fmla="*/ 87086 w 7587343"/>
              <a:gd name="connsiteY9" fmla="*/ 0 h 1926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587343" h="1926772">
                <a:moveTo>
                  <a:pt x="87086" y="0"/>
                </a:moveTo>
                <a:lnTo>
                  <a:pt x="696686" y="609600"/>
                </a:lnTo>
                <a:lnTo>
                  <a:pt x="1317171" y="10886"/>
                </a:lnTo>
                <a:lnTo>
                  <a:pt x="7587343" y="21772"/>
                </a:lnTo>
                <a:cubicBezTo>
                  <a:pt x="7583714" y="464458"/>
                  <a:pt x="7580086" y="907143"/>
                  <a:pt x="7576457" y="1349829"/>
                </a:cubicBezTo>
                <a:lnTo>
                  <a:pt x="1306286" y="1328058"/>
                </a:lnTo>
                <a:lnTo>
                  <a:pt x="685800" y="1926772"/>
                </a:lnTo>
                <a:lnTo>
                  <a:pt x="0" y="1219200"/>
                </a:lnTo>
                <a:lnTo>
                  <a:pt x="21771" y="21772"/>
                </a:lnTo>
                <a:lnTo>
                  <a:pt x="87086" y="0"/>
                </a:lnTo>
                <a:close/>
              </a:path>
            </a:pathLst>
          </a:custGeom>
          <a:solidFill>
            <a:srgbClr val="FFD6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7" name="รูปแบบอิสระ 46">
            <a:extLst>
              <a:ext uri="{FF2B5EF4-FFF2-40B4-BE49-F238E27FC236}">
                <a16:creationId xmlns:a16="http://schemas.microsoft.com/office/drawing/2014/main" id="{E8EC4733-71C1-1C4B-968F-8B8D6C5D66C0}"/>
              </a:ext>
            </a:extLst>
          </p:cNvPr>
          <p:cNvSpPr/>
          <p:nvPr/>
        </p:nvSpPr>
        <p:spPr>
          <a:xfrm>
            <a:off x="923933" y="3320324"/>
            <a:ext cx="7587343" cy="1926772"/>
          </a:xfrm>
          <a:custGeom>
            <a:avLst/>
            <a:gdLst>
              <a:gd name="connsiteX0" fmla="*/ 87086 w 7587343"/>
              <a:gd name="connsiteY0" fmla="*/ 0 h 1926772"/>
              <a:gd name="connsiteX1" fmla="*/ 696686 w 7587343"/>
              <a:gd name="connsiteY1" fmla="*/ 609600 h 1926772"/>
              <a:gd name="connsiteX2" fmla="*/ 1317171 w 7587343"/>
              <a:gd name="connsiteY2" fmla="*/ 10886 h 1926772"/>
              <a:gd name="connsiteX3" fmla="*/ 7587343 w 7587343"/>
              <a:gd name="connsiteY3" fmla="*/ 21772 h 1926772"/>
              <a:gd name="connsiteX4" fmla="*/ 7576457 w 7587343"/>
              <a:gd name="connsiteY4" fmla="*/ 1349829 h 1926772"/>
              <a:gd name="connsiteX5" fmla="*/ 1306286 w 7587343"/>
              <a:gd name="connsiteY5" fmla="*/ 1328058 h 1926772"/>
              <a:gd name="connsiteX6" fmla="*/ 685800 w 7587343"/>
              <a:gd name="connsiteY6" fmla="*/ 1926772 h 1926772"/>
              <a:gd name="connsiteX7" fmla="*/ 0 w 7587343"/>
              <a:gd name="connsiteY7" fmla="*/ 1219200 h 1926772"/>
              <a:gd name="connsiteX8" fmla="*/ 21771 w 7587343"/>
              <a:gd name="connsiteY8" fmla="*/ 21772 h 1926772"/>
              <a:gd name="connsiteX9" fmla="*/ 87086 w 7587343"/>
              <a:gd name="connsiteY9" fmla="*/ 0 h 1926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587343" h="1926772">
                <a:moveTo>
                  <a:pt x="87086" y="0"/>
                </a:moveTo>
                <a:lnTo>
                  <a:pt x="696686" y="609600"/>
                </a:lnTo>
                <a:lnTo>
                  <a:pt x="1317171" y="10886"/>
                </a:lnTo>
                <a:lnTo>
                  <a:pt x="7587343" y="21772"/>
                </a:lnTo>
                <a:cubicBezTo>
                  <a:pt x="7583714" y="464458"/>
                  <a:pt x="7580086" y="907143"/>
                  <a:pt x="7576457" y="1349829"/>
                </a:cubicBezTo>
                <a:lnTo>
                  <a:pt x="1306286" y="1328058"/>
                </a:lnTo>
                <a:lnTo>
                  <a:pt x="685800" y="1926772"/>
                </a:lnTo>
                <a:lnTo>
                  <a:pt x="0" y="1219200"/>
                </a:lnTo>
                <a:lnTo>
                  <a:pt x="21771" y="21772"/>
                </a:lnTo>
                <a:lnTo>
                  <a:pt x="87086" y="0"/>
                </a:lnTo>
                <a:close/>
              </a:path>
            </a:pathLst>
          </a:custGeom>
          <a:solidFill>
            <a:srgbClr val="FFD6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8" name="รูปแบบอิสระ 47">
            <a:extLst>
              <a:ext uri="{FF2B5EF4-FFF2-40B4-BE49-F238E27FC236}">
                <a16:creationId xmlns:a16="http://schemas.microsoft.com/office/drawing/2014/main" id="{854CE059-2C90-F046-9D3D-960484A198AD}"/>
              </a:ext>
            </a:extLst>
          </p:cNvPr>
          <p:cNvSpPr/>
          <p:nvPr/>
        </p:nvSpPr>
        <p:spPr>
          <a:xfrm>
            <a:off x="904866" y="4869160"/>
            <a:ext cx="7587343" cy="1926772"/>
          </a:xfrm>
          <a:custGeom>
            <a:avLst/>
            <a:gdLst>
              <a:gd name="connsiteX0" fmla="*/ 87086 w 7587343"/>
              <a:gd name="connsiteY0" fmla="*/ 0 h 1926772"/>
              <a:gd name="connsiteX1" fmla="*/ 696686 w 7587343"/>
              <a:gd name="connsiteY1" fmla="*/ 609600 h 1926772"/>
              <a:gd name="connsiteX2" fmla="*/ 1317171 w 7587343"/>
              <a:gd name="connsiteY2" fmla="*/ 10886 h 1926772"/>
              <a:gd name="connsiteX3" fmla="*/ 7587343 w 7587343"/>
              <a:gd name="connsiteY3" fmla="*/ 21772 h 1926772"/>
              <a:gd name="connsiteX4" fmla="*/ 7576457 w 7587343"/>
              <a:gd name="connsiteY4" fmla="*/ 1349829 h 1926772"/>
              <a:gd name="connsiteX5" fmla="*/ 1306286 w 7587343"/>
              <a:gd name="connsiteY5" fmla="*/ 1328058 h 1926772"/>
              <a:gd name="connsiteX6" fmla="*/ 685800 w 7587343"/>
              <a:gd name="connsiteY6" fmla="*/ 1926772 h 1926772"/>
              <a:gd name="connsiteX7" fmla="*/ 0 w 7587343"/>
              <a:gd name="connsiteY7" fmla="*/ 1219200 h 1926772"/>
              <a:gd name="connsiteX8" fmla="*/ 21771 w 7587343"/>
              <a:gd name="connsiteY8" fmla="*/ 21772 h 1926772"/>
              <a:gd name="connsiteX9" fmla="*/ 87086 w 7587343"/>
              <a:gd name="connsiteY9" fmla="*/ 0 h 1926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587343" h="1926772">
                <a:moveTo>
                  <a:pt x="87086" y="0"/>
                </a:moveTo>
                <a:lnTo>
                  <a:pt x="696686" y="609600"/>
                </a:lnTo>
                <a:lnTo>
                  <a:pt x="1317171" y="10886"/>
                </a:lnTo>
                <a:lnTo>
                  <a:pt x="7587343" y="21772"/>
                </a:lnTo>
                <a:cubicBezTo>
                  <a:pt x="7583714" y="464458"/>
                  <a:pt x="7580086" y="907143"/>
                  <a:pt x="7576457" y="1349829"/>
                </a:cubicBezTo>
                <a:lnTo>
                  <a:pt x="1306286" y="1328058"/>
                </a:lnTo>
                <a:lnTo>
                  <a:pt x="685800" y="1926772"/>
                </a:lnTo>
                <a:lnTo>
                  <a:pt x="0" y="1219200"/>
                </a:lnTo>
                <a:lnTo>
                  <a:pt x="21771" y="21772"/>
                </a:lnTo>
                <a:lnTo>
                  <a:pt x="87086" y="0"/>
                </a:lnTo>
                <a:close/>
              </a:path>
            </a:pathLst>
          </a:custGeom>
          <a:solidFill>
            <a:srgbClr val="FFD6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2296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6" grpId="0" animBg="1"/>
      <p:bldP spid="47" grpId="0" animBg="1"/>
      <p:bldP spid="4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8D650231-2F22-DF45-948A-2EABD5F23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เครื่องให้อาหาร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97F845FA-FD0D-8C40-9C3F-0A72F1411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40405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193">
            <a:alpha val="7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ตัวแทนเนื้อหา 3">
            <a:extLst>
              <a:ext uri="{FF2B5EF4-FFF2-40B4-BE49-F238E27FC236}">
                <a16:creationId xmlns:a16="http://schemas.microsoft.com/office/drawing/2014/main" id="{2C19ACCF-EE53-6C46-86D9-71F11C2557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8560909"/>
              </p:ext>
            </p:extLst>
          </p:nvPr>
        </p:nvGraphicFramePr>
        <p:xfrm>
          <a:off x="457200" y="1844824"/>
          <a:ext cx="8229598" cy="4536504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518016">
                  <a:extLst>
                    <a:ext uri="{9D8B030D-6E8A-4147-A177-3AD203B41FA5}">
                      <a16:colId xmlns:a16="http://schemas.microsoft.com/office/drawing/2014/main" val="2337635530"/>
                    </a:ext>
                  </a:extLst>
                </a:gridCol>
                <a:gridCol w="1362122">
                  <a:extLst>
                    <a:ext uri="{9D8B030D-6E8A-4147-A177-3AD203B41FA5}">
                      <a16:colId xmlns:a16="http://schemas.microsoft.com/office/drawing/2014/main" val="2429906007"/>
                    </a:ext>
                  </a:extLst>
                </a:gridCol>
                <a:gridCol w="634413">
                  <a:extLst>
                    <a:ext uri="{9D8B030D-6E8A-4147-A177-3AD203B41FA5}">
                      <a16:colId xmlns:a16="http://schemas.microsoft.com/office/drawing/2014/main" val="3164934056"/>
                    </a:ext>
                  </a:extLst>
                </a:gridCol>
                <a:gridCol w="629970">
                  <a:extLst>
                    <a:ext uri="{9D8B030D-6E8A-4147-A177-3AD203B41FA5}">
                      <a16:colId xmlns:a16="http://schemas.microsoft.com/office/drawing/2014/main" val="2687775805"/>
                    </a:ext>
                  </a:extLst>
                </a:gridCol>
                <a:gridCol w="629970">
                  <a:extLst>
                    <a:ext uri="{9D8B030D-6E8A-4147-A177-3AD203B41FA5}">
                      <a16:colId xmlns:a16="http://schemas.microsoft.com/office/drawing/2014/main" val="547870155"/>
                    </a:ext>
                  </a:extLst>
                </a:gridCol>
                <a:gridCol w="652184">
                  <a:extLst>
                    <a:ext uri="{9D8B030D-6E8A-4147-A177-3AD203B41FA5}">
                      <a16:colId xmlns:a16="http://schemas.microsoft.com/office/drawing/2014/main" val="3248173331"/>
                    </a:ext>
                  </a:extLst>
                </a:gridCol>
                <a:gridCol w="606869">
                  <a:extLst>
                    <a:ext uri="{9D8B030D-6E8A-4147-A177-3AD203B41FA5}">
                      <a16:colId xmlns:a16="http://schemas.microsoft.com/office/drawing/2014/main" val="2778930119"/>
                    </a:ext>
                  </a:extLst>
                </a:gridCol>
                <a:gridCol w="629970">
                  <a:extLst>
                    <a:ext uri="{9D8B030D-6E8A-4147-A177-3AD203B41FA5}">
                      <a16:colId xmlns:a16="http://schemas.microsoft.com/office/drawing/2014/main" val="583233210"/>
                    </a:ext>
                  </a:extLst>
                </a:gridCol>
                <a:gridCol w="629970">
                  <a:extLst>
                    <a:ext uri="{9D8B030D-6E8A-4147-A177-3AD203B41FA5}">
                      <a16:colId xmlns:a16="http://schemas.microsoft.com/office/drawing/2014/main" val="2027248551"/>
                    </a:ext>
                  </a:extLst>
                </a:gridCol>
                <a:gridCol w="629970">
                  <a:extLst>
                    <a:ext uri="{9D8B030D-6E8A-4147-A177-3AD203B41FA5}">
                      <a16:colId xmlns:a16="http://schemas.microsoft.com/office/drawing/2014/main" val="2336480448"/>
                    </a:ext>
                  </a:extLst>
                </a:gridCol>
                <a:gridCol w="629082">
                  <a:extLst>
                    <a:ext uri="{9D8B030D-6E8A-4147-A177-3AD203B41FA5}">
                      <a16:colId xmlns:a16="http://schemas.microsoft.com/office/drawing/2014/main" val="3885509758"/>
                    </a:ext>
                  </a:extLst>
                </a:gridCol>
                <a:gridCol w="677062">
                  <a:extLst>
                    <a:ext uri="{9D8B030D-6E8A-4147-A177-3AD203B41FA5}">
                      <a16:colId xmlns:a16="http://schemas.microsoft.com/office/drawing/2014/main" val="3771630241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th-TH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รอบ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อุณหภูมิเริ่มต้น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1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3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10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54885959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1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44012379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28.3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28.2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28.2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28.3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28.2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43138512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3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35289673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28.4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28.3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91034715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5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28.9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28.8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28.7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28.6</a:t>
                      </a:r>
                      <a:endParaRPr lang="en-US" sz="2000" b="1" kern="10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28.5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28.3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92159946"/>
                  </a:ext>
                </a:extLst>
              </a:tr>
              <a:tr h="648072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th-TH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เฉลี่ยอุณหภูมิ</a:t>
                      </a: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2000" b="1" kern="100" dirty="0">
                        <a:effectLst/>
                        <a:latin typeface="TH Sarabun New" panose="020B0500040200020003" pitchFamily="34" charset="-34"/>
                        <a:ea typeface="Liberation Sans"/>
                        <a:cs typeface="TH Sarabun New" panose="020B0500040200020003" pitchFamily="34" charset="-3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28.78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28.70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28.60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28.58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28.58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28.60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28.56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28.46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H Sarabun New" panose="020B0500040200020003" pitchFamily="34" charset="-34"/>
                          <a:ea typeface="Liberation Sans"/>
                          <a:cs typeface="TH Sarabun New" panose="020B0500040200020003" pitchFamily="34" charset="-34"/>
                        </a:rPr>
                        <a:t>28.36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48421732"/>
                  </a:ext>
                </a:extLst>
              </a:tr>
            </a:tbl>
          </a:graphicData>
        </a:graphic>
      </p:graphicFrame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AF6F51D7-076A-7344-AE72-9BC61CC7D77D}"/>
              </a:ext>
            </a:extLst>
          </p:cNvPr>
          <p:cNvSpPr/>
          <p:nvPr/>
        </p:nvSpPr>
        <p:spPr>
          <a:xfrm>
            <a:off x="0" y="313885"/>
            <a:ext cx="6732240" cy="119675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ตารางแสดงผลการทดลองลดอุณหภูมิในเวลา</a:t>
            </a:r>
            <a:r>
              <a:rPr lang="th-TH" sz="3600" b="1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ต่างๆ</a:t>
            </a:r>
            <a:endParaRPr lang="th-TH" sz="4400" b="1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10710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{918A277D-D176-824C-80A2-0D7E80BF3C43}tf10001122</Template>
  <TotalTime>4009</TotalTime>
  <Words>277</Words>
  <Application>Microsoft Macintosh PowerPoint</Application>
  <PresentationFormat>นำเสนอทางหน้าจอ (4:3)</PresentationFormat>
  <Paragraphs>150</Paragraphs>
  <Slides>17</Slides>
  <Notes>5</Notes>
  <HiddenSlides>0</HiddenSlides>
  <MMClips>2</MMClips>
  <ScaleCrop>false</ScaleCrop>
  <HeadingPairs>
    <vt:vector size="6" baseType="variant">
      <vt:variant>
        <vt:lpstr>ฟอนต์ที่ถูกใช้</vt:lpstr>
      </vt:variant>
      <vt:variant>
        <vt:i4>3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17</vt:i4>
      </vt:variant>
    </vt:vector>
  </HeadingPairs>
  <TitlesOfParts>
    <vt:vector size="21" baseType="lpstr">
      <vt:lpstr>Arial</vt:lpstr>
      <vt:lpstr>Calibri</vt:lpstr>
      <vt:lpstr>TH Sarabun New</vt:lpstr>
      <vt:lpstr>ชุดรูปแบบของ Office</vt:lpstr>
      <vt:lpstr>งานนำเสนอ PowerPoint</vt:lpstr>
      <vt:lpstr> Outline</vt:lpstr>
      <vt:lpstr> Outline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เครื่องให้อาหาร</vt:lpstr>
      <vt:lpstr>งานนำเสนอ PowerPoint</vt:lpstr>
      <vt:lpstr>งานนำเสนอ PowerPoint</vt:lpstr>
      <vt:lpstr>ทดลองอาหาร</vt:lpstr>
      <vt:lpstr>อุปสรรค</vt:lpstr>
      <vt:lpstr>แนวทางแก้ไข</vt:lpstr>
      <vt:lpstr>สรุปการดำเนินงาน</vt:lpstr>
      <vt:lpstr>ปัญหา</vt:lpstr>
      <vt:lpstr>งานที่จะดำเนินต่อ</vt:lpstr>
      <vt:lpstr>คำถามและข้อเสนอแนะ จบการนำเสนอ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DOG’S HOUSE บ้านสุนัขอัจริยะ</dc:title>
  <dc:creator>5810110130</dc:creator>
  <cp:lastModifiedBy>5810110655@psu.ac.th</cp:lastModifiedBy>
  <cp:revision>328</cp:revision>
  <cp:lastPrinted>2018-11-26T04:18:47Z</cp:lastPrinted>
  <dcterms:created xsi:type="dcterms:W3CDTF">2018-09-28T09:56:15Z</dcterms:created>
  <dcterms:modified xsi:type="dcterms:W3CDTF">2019-02-27T03:31:50Z</dcterms:modified>
</cp:coreProperties>
</file>